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8" r:id="rId3"/>
  </p:sldMasterIdLst>
  <p:notesMasterIdLst>
    <p:notesMasterId r:id="rId5"/>
  </p:notesMasterIdLst>
  <p:sldIdLst>
    <p:sldId id="256" r:id="rId4"/>
    <p:sldId id="257" r:id="rId6"/>
    <p:sldId id="258"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62" r:id="rId27"/>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8DE1"/>
    <a:srgbClr val="3C56B6"/>
    <a:srgbClr val="647BCC"/>
    <a:srgbClr val="7C98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87" autoAdjust="0"/>
    <p:restoredTop sz="94620"/>
  </p:normalViewPr>
  <p:slideViewPr>
    <p:cSldViewPr snapToGrid="0" snapToObjects="1" showGuides="1">
      <p:cViewPr varScale="1">
        <p:scale>
          <a:sx n="82" d="100"/>
          <a:sy n="82" d="100"/>
        </p:scale>
        <p:origin x="-744" y="-86"/>
      </p:cViewPr>
      <p:guideLst>
        <p:guide orient="horz" pos="2160"/>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1" Type="http://schemas.openxmlformats.org/officeDocument/2006/relationships/tags" Target="tags/tag1.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70号-灵悦黑体" panose="00000500000000000000" pitchFamily="2" charset="-122"/>
                <a:ea typeface="字魂70号-灵悦黑体" panose="00000500000000000000" pitchFamily="2" charset="-122"/>
              </a:defRPr>
            </a:lvl1pPr>
          </a:lstStyle>
          <a:p>
            <a:endParaRPr kumimoji="1"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70号-灵悦黑体" panose="00000500000000000000" pitchFamily="2" charset="-122"/>
                <a:ea typeface="字魂70号-灵悦黑体" panose="00000500000000000000" pitchFamily="2" charset="-122"/>
              </a:defRPr>
            </a:lvl1pPr>
          </a:lstStyle>
          <a:p>
            <a:fld id="{1F1871DB-6D44-5240-80B6-103CF63A0489}" type="datetimeFigureOut">
              <a:rPr kumimoji="1" lang="zh-CN" altLang="en-US" smtClean="0"/>
            </a:fld>
            <a:endParaRPr kumimoji="1"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dirty="0"/>
              <a:t>编辑母版文本样式</a:t>
            </a:r>
            <a:endParaRPr kumimoji="1" lang="zh-CN" altLang="en-US" dirty="0"/>
          </a:p>
          <a:p>
            <a:pPr lvl="1"/>
            <a:r>
              <a:rPr kumimoji="1" lang="zh-CN" altLang="en-US" dirty="0"/>
              <a:t>第二级</a:t>
            </a:r>
            <a:endParaRPr kumimoji="1" lang="zh-CN" altLang="en-US" dirty="0"/>
          </a:p>
          <a:p>
            <a:pPr lvl="2"/>
            <a:r>
              <a:rPr kumimoji="1" lang="zh-CN" altLang="en-US" dirty="0"/>
              <a:t>第三级</a:t>
            </a:r>
            <a:endParaRPr kumimoji="1" lang="zh-CN" altLang="en-US" dirty="0"/>
          </a:p>
          <a:p>
            <a:pPr lvl="3"/>
            <a:r>
              <a:rPr kumimoji="1" lang="zh-CN" altLang="en-US" dirty="0"/>
              <a:t>第四级</a:t>
            </a:r>
            <a:endParaRPr kumimoji="1" lang="zh-CN" altLang="en-US" dirty="0"/>
          </a:p>
          <a:p>
            <a:pPr lvl="4"/>
            <a:r>
              <a:rPr kumimoji="1" lang="zh-CN" altLang="en-US" dirty="0"/>
              <a:t>第五级</a:t>
            </a:r>
            <a:endParaRPr kumimoji="1"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70号-灵悦黑体" panose="00000500000000000000" pitchFamily="2" charset="-122"/>
                <a:ea typeface="字魂70号-灵悦黑体" panose="00000500000000000000" pitchFamily="2" charset="-122"/>
              </a:defRPr>
            </a:lvl1pPr>
          </a:lstStyle>
          <a:p>
            <a:endParaRPr kumimoji="1" lang="zh-CN" altLang="en-US" dirty="0"/>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70号-灵悦黑体" panose="00000500000000000000" pitchFamily="2" charset="-122"/>
                <a:ea typeface="字魂70号-灵悦黑体" panose="00000500000000000000" pitchFamily="2" charset="-122"/>
              </a:defRPr>
            </a:lvl1pPr>
          </a:lstStyle>
          <a:p>
            <a:fld id="{7E9770EF-EF7B-704E-B0D8-1838A88C02DD}" type="slidenum">
              <a:rPr kumimoji="1" lang="zh-CN" altLang="en-US" smtClean="0"/>
            </a:fld>
            <a:endParaRPr kumimoji="1"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70号-灵悦黑体" panose="00000500000000000000" pitchFamily="2" charset="-122"/>
        <a:ea typeface="字魂70号-灵悦黑体" panose="00000500000000000000" pitchFamily="2" charset="-122"/>
        <a:cs typeface="+mn-cs"/>
      </a:defRPr>
    </a:lvl1pPr>
    <a:lvl2pPr marL="457200" algn="l" defTabSz="914400" rtl="0" eaLnBrk="1" latinLnBrk="0" hangingPunct="1">
      <a:defRPr sz="1200" kern="1200">
        <a:solidFill>
          <a:schemeClr val="tx1"/>
        </a:solidFill>
        <a:latin typeface="字魂70号-灵悦黑体" panose="00000500000000000000" pitchFamily="2" charset="-122"/>
        <a:ea typeface="字魂70号-灵悦黑体" panose="00000500000000000000" pitchFamily="2" charset="-122"/>
        <a:cs typeface="+mn-cs"/>
      </a:defRPr>
    </a:lvl2pPr>
    <a:lvl3pPr marL="914400" algn="l" defTabSz="914400" rtl="0" eaLnBrk="1" latinLnBrk="0" hangingPunct="1">
      <a:defRPr sz="1200" kern="1200">
        <a:solidFill>
          <a:schemeClr val="tx1"/>
        </a:solidFill>
        <a:latin typeface="字魂70号-灵悦黑体" panose="00000500000000000000" pitchFamily="2" charset="-122"/>
        <a:ea typeface="字魂70号-灵悦黑体" panose="00000500000000000000" pitchFamily="2" charset="-122"/>
        <a:cs typeface="+mn-cs"/>
      </a:defRPr>
    </a:lvl3pPr>
    <a:lvl4pPr marL="1371600" algn="l" defTabSz="914400" rtl="0" eaLnBrk="1" latinLnBrk="0" hangingPunct="1">
      <a:defRPr sz="1200" kern="1200">
        <a:solidFill>
          <a:schemeClr val="tx1"/>
        </a:solidFill>
        <a:latin typeface="字魂70号-灵悦黑体" panose="00000500000000000000" pitchFamily="2" charset="-122"/>
        <a:ea typeface="字魂70号-灵悦黑体" panose="00000500000000000000" pitchFamily="2" charset="-122"/>
        <a:cs typeface="+mn-cs"/>
      </a:defRPr>
    </a:lvl4pPr>
    <a:lvl5pPr marL="1828800" algn="l" defTabSz="914400" rtl="0" eaLnBrk="1" latinLnBrk="0" hangingPunct="1">
      <a:defRPr sz="1200" kern="1200">
        <a:solidFill>
          <a:schemeClr val="tx1"/>
        </a:solidFill>
        <a:latin typeface="字魂70号-灵悦黑体" panose="00000500000000000000" pitchFamily="2" charset="-122"/>
        <a:ea typeface="字魂70号-灵悦黑体"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9770EF-EF7B-704E-B0D8-1838A88C02DD}"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9770EF-EF7B-704E-B0D8-1838A88C02DD}"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9770EF-EF7B-704E-B0D8-1838A88C02DD}"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9770EF-EF7B-704E-B0D8-1838A88C02DD}"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9770EF-EF7B-704E-B0D8-1838A88C02DD}"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9770EF-EF7B-704E-B0D8-1838A88C02DD}"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9770EF-EF7B-704E-B0D8-1838A88C02DD}"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pn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10.png"/><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1" name="椭圆 30"/>
          <p:cNvSpPr/>
          <p:nvPr userDrawn="1"/>
        </p:nvSpPr>
        <p:spPr>
          <a:xfrm>
            <a:off x="-465949" y="-613334"/>
            <a:ext cx="1984556" cy="1984556"/>
          </a:xfrm>
          <a:prstGeom prst="ellipse">
            <a:avLst/>
          </a:prstGeom>
          <a:noFill/>
          <a:ln w="63500">
            <a:solidFill>
              <a:srgbClr val="718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sp>
        <p:nvSpPr>
          <p:cNvPr id="30" name="椭圆 29"/>
          <p:cNvSpPr/>
          <p:nvPr userDrawn="1"/>
        </p:nvSpPr>
        <p:spPr>
          <a:xfrm>
            <a:off x="9458793" y="4146966"/>
            <a:ext cx="3167923" cy="3167923"/>
          </a:xfrm>
          <a:prstGeom prst="ellipse">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grpSp>
        <p:nvGrpSpPr>
          <p:cNvPr id="2" name="组合 1"/>
          <p:cNvGrpSpPr/>
          <p:nvPr userDrawn="1"/>
        </p:nvGrpSpPr>
        <p:grpSpPr>
          <a:xfrm>
            <a:off x="1512583" y="953888"/>
            <a:ext cx="9235934" cy="5126069"/>
            <a:chOff x="1801342" y="1066184"/>
            <a:chExt cx="9235934" cy="4679976"/>
          </a:xfrm>
        </p:grpSpPr>
        <p:sp>
          <p:nvSpPr>
            <p:cNvPr id="9" name="矩形 8"/>
            <p:cNvSpPr/>
            <p:nvPr userDrawn="1"/>
          </p:nvSpPr>
          <p:spPr>
            <a:xfrm>
              <a:off x="2033953" y="1314836"/>
              <a:ext cx="9003323" cy="4431324"/>
            </a:xfrm>
            <a:prstGeom prst="rect">
              <a:avLst/>
            </a:prstGeom>
            <a:solidFill>
              <a:schemeClr val="bg1"/>
            </a:solidFill>
            <a:ln w="76200">
              <a:solidFill>
                <a:srgbClr val="718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sp>
          <p:nvSpPr>
            <p:cNvPr id="4" name="矩形 3"/>
            <p:cNvSpPr/>
            <p:nvPr userDrawn="1"/>
          </p:nvSpPr>
          <p:spPr>
            <a:xfrm>
              <a:off x="1801342" y="1066184"/>
              <a:ext cx="9003323" cy="4431324"/>
            </a:xfrm>
            <a:prstGeom prst="rect">
              <a:avLst/>
            </a:prstGeom>
            <a:solidFill>
              <a:schemeClr val="bg1"/>
            </a:solidFill>
            <a:ln w="76200">
              <a:solidFill>
                <a:srgbClr val="718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grpSp>
      <p:pic>
        <p:nvPicPr>
          <p:cNvPr id="5" name="图片 4"/>
          <p:cNvPicPr>
            <a:picLocks noChangeAspect="1"/>
          </p:cNvPicPr>
          <p:nvPr userDrawn="1"/>
        </p:nvPicPr>
        <p:blipFill rotWithShape="1">
          <a:blip r:embed="rId2" cstate="screen"/>
          <a:srcRect/>
          <a:stretch>
            <a:fillRect/>
          </a:stretch>
        </p:blipFill>
        <p:spPr>
          <a:xfrm>
            <a:off x="10723896" y="-1"/>
            <a:ext cx="1468104" cy="3753853"/>
          </a:xfrm>
          <a:prstGeom prst="rect">
            <a:avLst/>
          </a:prstGeom>
        </p:spPr>
      </p:pic>
      <p:pic>
        <p:nvPicPr>
          <p:cNvPr id="10" name="图片 9"/>
          <p:cNvPicPr>
            <a:picLocks noChangeAspect="1"/>
          </p:cNvPicPr>
          <p:nvPr userDrawn="1"/>
        </p:nvPicPr>
        <p:blipFill rotWithShape="1">
          <a:blip r:embed="rId2" cstate="screen"/>
          <a:srcRect/>
          <a:stretch>
            <a:fillRect/>
          </a:stretch>
        </p:blipFill>
        <p:spPr>
          <a:xfrm flipH="1" flipV="1">
            <a:off x="0" y="3104147"/>
            <a:ext cx="1468104" cy="3753853"/>
          </a:xfrm>
          <a:prstGeom prst="rect">
            <a:avLst/>
          </a:prstGeom>
        </p:spPr>
      </p:pic>
      <p:grpSp>
        <p:nvGrpSpPr>
          <p:cNvPr id="14" name="组合 13"/>
          <p:cNvGrpSpPr/>
          <p:nvPr userDrawn="1"/>
        </p:nvGrpSpPr>
        <p:grpSpPr>
          <a:xfrm>
            <a:off x="7087670" y="4992031"/>
            <a:ext cx="1698521" cy="1631145"/>
            <a:chOff x="4770784" y="7553739"/>
            <a:chExt cx="2802834" cy="2691652"/>
          </a:xfrm>
        </p:grpSpPr>
        <p:sp>
          <p:nvSpPr>
            <p:cNvPr id="12" name="矩形 11"/>
            <p:cNvSpPr/>
            <p:nvPr userDrawn="1"/>
          </p:nvSpPr>
          <p:spPr>
            <a:xfrm>
              <a:off x="5250500" y="8013998"/>
              <a:ext cx="2103062" cy="2055293"/>
            </a:xfrm>
            <a:custGeom>
              <a:avLst/>
              <a:gdLst>
                <a:gd name="connsiteX0" fmla="*/ 0 w 2103061"/>
                <a:gd name="connsiteY0" fmla="*/ 0 h 1636657"/>
                <a:gd name="connsiteX1" fmla="*/ 2103061 w 2103061"/>
                <a:gd name="connsiteY1" fmla="*/ 0 h 1636657"/>
                <a:gd name="connsiteX2" fmla="*/ 2103061 w 2103061"/>
                <a:gd name="connsiteY2" fmla="*/ 1636657 h 1636657"/>
                <a:gd name="connsiteX3" fmla="*/ 0 w 2103061"/>
                <a:gd name="connsiteY3" fmla="*/ 1636657 h 1636657"/>
                <a:gd name="connsiteX4" fmla="*/ 0 w 2103061"/>
                <a:gd name="connsiteY4" fmla="*/ 0 h 1636657"/>
                <a:gd name="connsiteX0-1" fmla="*/ 0 w 2103061"/>
                <a:gd name="connsiteY0-2" fmla="*/ 978568 h 2615225"/>
                <a:gd name="connsiteX1-3" fmla="*/ 803651 w 2103061"/>
                <a:gd name="connsiteY1-4" fmla="*/ 0 h 2615225"/>
                <a:gd name="connsiteX2-5" fmla="*/ 2103061 w 2103061"/>
                <a:gd name="connsiteY2-6" fmla="*/ 2615225 h 2615225"/>
                <a:gd name="connsiteX3-7" fmla="*/ 0 w 2103061"/>
                <a:gd name="connsiteY3-8" fmla="*/ 2615225 h 2615225"/>
                <a:gd name="connsiteX4-9" fmla="*/ 0 w 2103061"/>
                <a:gd name="connsiteY4-10" fmla="*/ 978568 h 2615225"/>
                <a:gd name="connsiteX0-11" fmla="*/ 0 w 2054935"/>
                <a:gd name="connsiteY0-12" fmla="*/ 978568 h 2615225"/>
                <a:gd name="connsiteX1-13" fmla="*/ 803651 w 2054935"/>
                <a:gd name="connsiteY1-14" fmla="*/ 0 h 2615225"/>
                <a:gd name="connsiteX2-15" fmla="*/ 2054935 w 2054935"/>
                <a:gd name="connsiteY2-16" fmla="*/ 930804 h 2615225"/>
                <a:gd name="connsiteX3-17" fmla="*/ 0 w 2054935"/>
                <a:gd name="connsiteY3-18" fmla="*/ 2615225 h 2615225"/>
                <a:gd name="connsiteX4-19" fmla="*/ 0 w 2054935"/>
                <a:gd name="connsiteY4-20" fmla="*/ 978568 h 2615225"/>
                <a:gd name="connsiteX0-21" fmla="*/ 0 w 2054935"/>
                <a:gd name="connsiteY0-22" fmla="*/ 978568 h 2037709"/>
                <a:gd name="connsiteX1-23" fmla="*/ 803651 w 2054935"/>
                <a:gd name="connsiteY1-24" fmla="*/ 0 h 2037709"/>
                <a:gd name="connsiteX2-25" fmla="*/ 2054935 w 2054935"/>
                <a:gd name="connsiteY2-26" fmla="*/ 930804 h 2037709"/>
                <a:gd name="connsiteX3-27" fmla="*/ 1203158 w 2054935"/>
                <a:gd name="connsiteY3-28" fmla="*/ 2037709 h 2037709"/>
                <a:gd name="connsiteX4-29" fmla="*/ 0 w 2054935"/>
                <a:gd name="connsiteY4-30" fmla="*/ 978568 h 2037709"/>
                <a:gd name="connsiteX0-31" fmla="*/ 0 w 2103062"/>
                <a:gd name="connsiteY0-32" fmla="*/ 1090863 h 2037709"/>
                <a:gd name="connsiteX1-33" fmla="*/ 851778 w 2103062"/>
                <a:gd name="connsiteY1-34" fmla="*/ 0 h 2037709"/>
                <a:gd name="connsiteX2-35" fmla="*/ 2103062 w 2103062"/>
                <a:gd name="connsiteY2-36" fmla="*/ 930804 h 2037709"/>
                <a:gd name="connsiteX3-37" fmla="*/ 1251285 w 2103062"/>
                <a:gd name="connsiteY3-38" fmla="*/ 2037709 h 2037709"/>
                <a:gd name="connsiteX4-39" fmla="*/ 0 w 2103062"/>
                <a:gd name="connsiteY4-40" fmla="*/ 1090863 h 2037709"/>
                <a:gd name="connsiteX0-41" fmla="*/ 0 w 2103062"/>
                <a:gd name="connsiteY0-42" fmla="*/ 1108447 h 2055293"/>
                <a:gd name="connsiteX1-43" fmla="*/ 886947 w 2103062"/>
                <a:gd name="connsiteY1-44" fmla="*/ 0 h 2055293"/>
                <a:gd name="connsiteX2-45" fmla="*/ 2103062 w 2103062"/>
                <a:gd name="connsiteY2-46" fmla="*/ 948388 h 2055293"/>
                <a:gd name="connsiteX3-47" fmla="*/ 1251285 w 2103062"/>
                <a:gd name="connsiteY3-48" fmla="*/ 2055293 h 2055293"/>
                <a:gd name="connsiteX4-49" fmla="*/ 0 w 2103062"/>
                <a:gd name="connsiteY4-50" fmla="*/ 1108447 h 20552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03062" h="2055293">
                  <a:moveTo>
                    <a:pt x="0" y="1108447"/>
                  </a:moveTo>
                  <a:lnTo>
                    <a:pt x="886947" y="0"/>
                  </a:lnTo>
                  <a:lnTo>
                    <a:pt x="2103062" y="948388"/>
                  </a:lnTo>
                  <a:lnTo>
                    <a:pt x="1251285" y="2055293"/>
                  </a:lnTo>
                  <a:lnTo>
                    <a:pt x="0" y="110844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sp>
          <p:nvSpPr>
            <p:cNvPr id="13" name="矩形 11"/>
            <p:cNvSpPr/>
            <p:nvPr userDrawn="1"/>
          </p:nvSpPr>
          <p:spPr>
            <a:xfrm>
              <a:off x="5012642" y="7875482"/>
              <a:ext cx="1056777" cy="1149686"/>
            </a:xfrm>
            <a:custGeom>
              <a:avLst/>
              <a:gdLst>
                <a:gd name="connsiteX0" fmla="*/ 0 w 2103061"/>
                <a:gd name="connsiteY0" fmla="*/ 0 h 1636657"/>
                <a:gd name="connsiteX1" fmla="*/ 2103061 w 2103061"/>
                <a:gd name="connsiteY1" fmla="*/ 0 h 1636657"/>
                <a:gd name="connsiteX2" fmla="*/ 2103061 w 2103061"/>
                <a:gd name="connsiteY2" fmla="*/ 1636657 h 1636657"/>
                <a:gd name="connsiteX3" fmla="*/ 0 w 2103061"/>
                <a:gd name="connsiteY3" fmla="*/ 1636657 h 1636657"/>
                <a:gd name="connsiteX4" fmla="*/ 0 w 2103061"/>
                <a:gd name="connsiteY4" fmla="*/ 0 h 1636657"/>
                <a:gd name="connsiteX0-1" fmla="*/ 0 w 2103061"/>
                <a:gd name="connsiteY0-2" fmla="*/ 978568 h 2615225"/>
                <a:gd name="connsiteX1-3" fmla="*/ 803651 w 2103061"/>
                <a:gd name="connsiteY1-4" fmla="*/ 0 h 2615225"/>
                <a:gd name="connsiteX2-5" fmla="*/ 2103061 w 2103061"/>
                <a:gd name="connsiteY2-6" fmla="*/ 2615225 h 2615225"/>
                <a:gd name="connsiteX3-7" fmla="*/ 0 w 2103061"/>
                <a:gd name="connsiteY3-8" fmla="*/ 2615225 h 2615225"/>
                <a:gd name="connsiteX4-9" fmla="*/ 0 w 2103061"/>
                <a:gd name="connsiteY4-10" fmla="*/ 978568 h 2615225"/>
                <a:gd name="connsiteX0-11" fmla="*/ 0 w 2054935"/>
                <a:gd name="connsiteY0-12" fmla="*/ 978568 h 2615225"/>
                <a:gd name="connsiteX1-13" fmla="*/ 803651 w 2054935"/>
                <a:gd name="connsiteY1-14" fmla="*/ 0 h 2615225"/>
                <a:gd name="connsiteX2-15" fmla="*/ 2054935 w 2054935"/>
                <a:gd name="connsiteY2-16" fmla="*/ 930804 h 2615225"/>
                <a:gd name="connsiteX3-17" fmla="*/ 0 w 2054935"/>
                <a:gd name="connsiteY3-18" fmla="*/ 2615225 h 2615225"/>
                <a:gd name="connsiteX4-19" fmla="*/ 0 w 2054935"/>
                <a:gd name="connsiteY4-20" fmla="*/ 978568 h 2615225"/>
                <a:gd name="connsiteX0-21" fmla="*/ 0 w 2054935"/>
                <a:gd name="connsiteY0-22" fmla="*/ 978568 h 2037709"/>
                <a:gd name="connsiteX1-23" fmla="*/ 803651 w 2054935"/>
                <a:gd name="connsiteY1-24" fmla="*/ 0 h 2037709"/>
                <a:gd name="connsiteX2-25" fmla="*/ 2054935 w 2054935"/>
                <a:gd name="connsiteY2-26" fmla="*/ 930804 h 2037709"/>
                <a:gd name="connsiteX3-27" fmla="*/ 1203158 w 2054935"/>
                <a:gd name="connsiteY3-28" fmla="*/ 2037709 h 2037709"/>
                <a:gd name="connsiteX4-29" fmla="*/ 0 w 2054935"/>
                <a:gd name="connsiteY4-30" fmla="*/ 978568 h 2037709"/>
                <a:gd name="connsiteX0-31" fmla="*/ 0 w 2103062"/>
                <a:gd name="connsiteY0-32" fmla="*/ 1090863 h 2037709"/>
                <a:gd name="connsiteX1-33" fmla="*/ 851778 w 2103062"/>
                <a:gd name="connsiteY1-34" fmla="*/ 0 h 2037709"/>
                <a:gd name="connsiteX2-35" fmla="*/ 2103062 w 2103062"/>
                <a:gd name="connsiteY2-36" fmla="*/ 930804 h 2037709"/>
                <a:gd name="connsiteX3-37" fmla="*/ 1251285 w 2103062"/>
                <a:gd name="connsiteY3-38" fmla="*/ 2037709 h 2037709"/>
                <a:gd name="connsiteX4-39" fmla="*/ 0 w 2103062"/>
                <a:gd name="connsiteY4-40" fmla="*/ 1090863 h 2037709"/>
                <a:gd name="connsiteX0-41" fmla="*/ 0 w 2103062"/>
                <a:gd name="connsiteY0-42" fmla="*/ 160059 h 1106905"/>
                <a:gd name="connsiteX1-43" fmla="*/ 1194678 w 2103062"/>
                <a:gd name="connsiteY1-44" fmla="*/ 45142 h 1106905"/>
                <a:gd name="connsiteX2-45" fmla="*/ 2103062 w 2103062"/>
                <a:gd name="connsiteY2-46" fmla="*/ 0 h 1106905"/>
                <a:gd name="connsiteX3-47" fmla="*/ 1251285 w 2103062"/>
                <a:gd name="connsiteY3-48" fmla="*/ 1106905 h 1106905"/>
                <a:gd name="connsiteX4-49" fmla="*/ 0 w 2103062"/>
                <a:gd name="connsiteY4-50" fmla="*/ 160059 h 1106905"/>
                <a:gd name="connsiteX0-51" fmla="*/ 0 w 2103062"/>
                <a:gd name="connsiteY0-52" fmla="*/ 343517 h 1290363"/>
                <a:gd name="connsiteX1-53" fmla="*/ 1792555 w 2103062"/>
                <a:gd name="connsiteY1-54" fmla="*/ 0 h 1290363"/>
                <a:gd name="connsiteX2-55" fmla="*/ 2103062 w 2103062"/>
                <a:gd name="connsiteY2-56" fmla="*/ 183458 h 1290363"/>
                <a:gd name="connsiteX3-57" fmla="*/ 1251285 w 2103062"/>
                <a:gd name="connsiteY3-58" fmla="*/ 1290363 h 1290363"/>
                <a:gd name="connsiteX4-59" fmla="*/ 0 w 2103062"/>
                <a:gd name="connsiteY4-60" fmla="*/ 343517 h 1290363"/>
                <a:gd name="connsiteX0-61" fmla="*/ 0 w 907308"/>
                <a:gd name="connsiteY0-62" fmla="*/ 589701 h 1290363"/>
                <a:gd name="connsiteX1-63" fmla="*/ 596801 w 907308"/>
                <a:gd name="connsiteY1-64" fmla="*/ 0 h 1290363"/>
                <a:gd name="connsiteX2-65" fmla="*/ 907308 w 907308"/>
                <a:gd name="connsiteY2-66" fmla="*/ 183458 h 1290363"/>
                <a:gd name="connsiteX3-67" fmla="*/ 55531 w 907308"/>
                <a:gd name="connsiteY3-68" fmla="*/ 1290363 h 1290363"/>
                <a:gd name="connsiteX4-69" fmla="*/ 0 w 907308"/>
                <a:gd name="connsiteY4-70" fmla="*/ 589701 h 1290363"/>
                <a:gd name="connsiteX0-71" fmla="*/ 0 w 1056777"/>
                <a:gd name="connsiteY0-72" fmla="*/ 932601 h 1290363"/>
                <a:gd name="connsiteX1-73" fmla="*/ 746270 w 1056777"/>
                <a:gd name="connsiteY1-74" fmla="*/ 0 h 1290363"/>
                <a:gd name="connsiteX2-75" fmla="*/ 1056777 w 1056777"/>
                <a:gd name="connsiteY2-76" fmla="*/ 183458 h 1290363"/>
                <a:gd name="connsiteX3-77" fmla="*/ 205000 w 1056777"/>
                <a:gd name="connsiteY3-78" fmla="*/ 1290363 h 1290363"/>
                <a:gd name="connsiteX4-79" fmla="*/ 0 w 1056777"/>
                <a:gd name="connsiteY4-80" fmla="*/ 932601 h 1290363"/>
                <a:gd name="connsiteX0-81" fmla="*/ 0 w 1056777"/>
                <a:gd name="connsiteY0-82" fmla="*/ 932601 h 1061763"/>
                <a:gd name="connsiteX1-83" fmla="*/ 746270 w 1056777"/>
                <a:gd name="connsiteY1-84" fmla="*/ 0 h 1061763"/>
                <a:gd name="connsiteX2-85" fmla="*/ 1056777 w 1056777"/>
                <a:gd name="connsiteY2-86" fmla="*/ 183458 h 1061763"/>
                <a:gd name="connsiteX3-87" fmla="*/ 284131 w 1056777"/>
                <a:gd name="connsiteY3-88" fmla="*/ 1061763 h 1061763"/>
                <a:gd name="connsiteX4-89" fmla="*/ 0 w 1056777"/>
                <a:gd name="connsiteY4-90" fmla="*/ 932601 h 1061763"/>
                <a:gd name="connsiteX0-91" fmla="*/ 0 w 1056777"/>
                <a:gd name="connsiteY0-92" fmla="*/ 932601 h 1149686"/>
                <a:gd name="connsiteX1-93" fmla="*/ 746270 w 1056777"/>
                <a:gd name="connsiteY1-94" fmla="*/ 0 h 1149686"/>
                <a:gd name="connsiteX2-95" fmla="*/ 1056777 w 1056777"/>
                <a:gd name="connsiteY2-96" fmla="*/ 183458 h 1149686"/>
                <a:gd name="connsiteX3-97" fmla="*/ 248962 w 1056777"/>
                <a:gd name="connsiteY3-98" fmla="*/ 1149686 h 1149686"/>
                <a:gd name="connsiteX4-99" fmla="*/ 0 w 1056777"/>
                <a:gd name="connsiteY4-100" fmla="*/ 932601 h 11496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56777" h="1149686">
                  <a:moveTo>
                    <a:pt x="0" y="932601"/>
                  </a:moveTo>
                  <a:lnTo>
                    <a:pt x="746270" y="0"/>
                  </a:lnTo>
                  <a:lnTo>
                    <a:pt x="1056777" y="183458"/>
                  </a:lnTo>
                  <a:lnTo>
                    <a:pt x="248962" y="1149686"/>
                  </a:lnTo>
                  <a:lnTo>
                    <a:pt x="0" y="932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pic>
          <p:nvPicPr>
            <p:cNvPr id="11" name="图片 10"/>
            <p:cNvPicPr>
              <a:picLocks noChangeAspect="1"/>
            </p:cNvPicPr>
            <p:nvPr userDrawn="1"/>
          </p:nvPicPr>
          <p:blipFill rotWithShape="1">
            <a:blip r:embed="rId3" cstate="screen"/>
            <a:srcRect/>
            <a:stretch>
              <a:fillRect/>
            </a:stretch>
          </p:blipFill>
          <p:spPr>
            <a:xfrm>
              <a:off x="4770784" y="7553739"/>
              <a:ext cx="2802834" cy="2691652"/>
            </a:xfrm>
            <a:prstGeom prst="rect">
              <a:avLst/>
            </a:prstGeom>
            <a:noFill/>
            <a:ln>
              <a:noFill/>
            </a:ln>
          </p:spPr>
        </p:pic>
      </p:grpSp>
      <p:grpSp>
        <p:nvGrpSpPr>
          <p:cNvPr id="15" name="组合 14"/>
          <p:cNvGrpSpPr/>
          <p:nvPr userDrawn="1"/>
        </p:nvGrpSpPr>
        <p:grpSpPr>
          <a:xfrm flipH="1">
            <a:off x="2796818" y="384580"/>
            <a:ext cx="1132863" cy="1087925"/>
            <a:chOff x="4770784" y="7553739"/>
            <a:chExt cx="2802834" cy="2691652"/>
          </a:xfrm>
        </p:grpSpPr>
        <p:sp>
          <p:nvSpPr>
            <p:cNvPr id="16" name="矩形 11"/>
            <p:cNvSpPr/>
            <p:nvPr userDrawn="1"/>
          </p:nvSpPr>
          <p:spPr>
            <a:xfrm>
              <a:off x="5250500" y="8013998"/>
              <a:ext cx="2103062" cy="2055293"/>
            </a:xfrm>
            <a:custGeom>
              <a:avLst/>
              <a:gdLst>
                <a:gd name="connsiteX0" fmla="*/ 0 w 2103061"/>
                <a:gd name="connsiteY0" fmla="*/ 0 h 1636657"/>
                <a:gd name="connsiteX1" fmla="*/ 2103061 w 2103061"/>
                <a:gd name="connsiteY1" fmla="*/ 0 h 1636657"/>
                <a:gd name="connsiteX2" fmla="*/ 2103061 w 2103061"/>
                <a:gd name="connsiteY2" fmla="*/ 1636657 h 1636657"/>
                <a:gd name="connsiteX3" fmla="*/ 0 w 2103061"/>
                <a:gd name="connsiteY3" fmla="*/ 1636657 h 1636657"/>
                <a:gd name="connsiteX4" fmla="*/ 0 w 2103061"/>
                <a:gd name="connsiteY4" fmla="*/ 0 h 1636657"/>
                <a:gd name="connsiteX0-1" fmla="*/ 0 w 2103061"/>
                <a:gd name="connsiteY0-2" fmla="*/ 978568 h 2615225"/>
                <a:gd name="connsiteX1-3" fmla="*/ 803651 w 2103061"/>
                <a:gd name="connsiteY1-4" fmla="*/ 0 h 2615225"/>
                <a:gd name="connsiteX2-5" fmla="*/ 2103061 w 2103061"/>
                <a:gd name="connsiteY2-6" fmla="*/ 2615225 h 2615225"/>
                <a:gd name="connsiteX3-7" fmla="*/ 0 w 2103061"/>
                <a:gd name="connsiteY3-8" fmla="*/ 2615225 h 2615225"/>
                <a:gd name="connsiteX4-9" fmla="*/ 0 w 2103061"/>
                <a:gd name="connsiteY4-10" fmla="*/ 978568 h 2615225"/>
                <a:gd name="connsiteX0-11" fmla="*/ 0 w 2054935"/>
                <a:gd name="connsiteY0-12" fmla="*/ 978568 h 2615225"/>
                <a:gd name="connsiteX1-13" fmla="*/ 803651 w 2054935"/>
                <a:gd name="connsiteY1-14" fmla="*/ 0 h 2615225"/>
                <a:gd name="connsiteX2-15" fmla="*/ 2054935 w 2054935"/>
                <a:gd name="connsiteY2-16" fmla="*/ 930804 h 2615225"/>
                <a:gd name="connsiteX3-17" fmla="*/ 0 w 2054935"/>
                <a:gd name="connsiteY3-18" fmla="*/ 2615225 h 2615225"/>
                <a:gd name="connsiteX4-19" fmla="*/ 0 w 2054935"/>
                <a:gd name="connsiteY4-20" fmla="*/ 978568 h 2615225"/>
                <a:gd name="connsiteX0-21" fmla="*/ 0 w 2054935"/>
                <a:gd name="connsiteY0-22" fmla="*/ 978568 h 2037709"/>
                <a:gd name="connsiteX1-23" fmla="*/ 803651 w 2054935"/>
                <a:gd name="connsiteY1-24" fmla="*/ 0 h 2037709"/>
                <a:gd name="connsiteX2-25" fmla="*/ 2054935 w 2054935"/>
                <a:gd name="connsiteY2-26" fmla="*/ 930804 h 2037709"/>
                <a:gd name="connsiteX3-27" fmla="*/ 1203158 w 2054935"/>
                <a:gd name="connsiteY3-28" fmla="*/ 2037709 h 2037709"/>
                <a:gd name="connsiteX4-29" fmla="*/ 0 w 2054935"/>
                <a:gd name="connsiteY4-30" fmla="*/ 978568 h 2037709"/>
                <a:gd name="connsiteX0-31" fmla="*/ 0 w 2103062"/>
                <a:gd name="connsiteY0-32" fmla="*/ 1090863 h 2037709"/>
                <a:gd name="connsiteX1-33" fmla="*/ 851778 w 2103062"/>
                <a:gd name="connsiteY1-34" fmla="*/ 0 h 2037709"/>
                <a:gd name="connsiteX2-35" fmla="*/ 2103062 w 2103062"/>
                <a:gd name="connsiteY2-36" fmla="*/ 930804 h 2037709"/>
                <a:gd name="connsiteX3-37" fmla="*/ 1251285 w 2103062"/>
                <a:gd name="connsiteY3-38" fmla="*/ 2037709 h 2037709"/>
                <a:gd name="connsiteX4-39" fmla="*/ 0 w 2103062"/>
                <a:gd name="connsiteY4-40" fmla="*/ 1090863 h 2037709"/>
                <a:gd name="connsiteX0-41" fmla="*/ 0 w 2103062"/>
                <a:gd name="connsiteY0-42" fmla="*/ 1108447 h 2055293"/>
                <a:gd name="connsiteX1-43" fmla="*/ 886947 w 2103062"/>
                <a:gd name="connsiteY1-44" fmla="*/ 0 h 2055293"/>
                <a:gd name="connsiteX2-45" fmla="*/ 2103062 w 2103062"/>
                <a:gd name="connsiteY2-46" fmla="*/ 948388 h 2055293"/>
                <a:gd name="connsiteX3-47" fmla="*/ 1251285 w 2103062"/>
                <a:gd name="connsiteY3-48" fmla="*/ 2055293 h 2055293"/>
                <a:gd name="connsiteX4-49" fmla="*/ 0 w 2103062"/>
                <a:gd name="connsiteY4-50" fmla="*/ 1108447 h 20552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03062" h="2055293">
                  <a:moveTo>
                    <a:pt x="0" y="1108447"/>
                  </a:moveTo>
                  <a:lnTo>
                    <a:pt x="886947" y="0"/>
                  </a:lnTo>
                  <a:lnTo>
                    <a:pt x="2103062" y="948388"/>
                  </a:lnTo>
                  <a:lnTo>
                    <a:pt x="1251285" y="2055293"/>
                  </a:lnTo>
                  <a:lnTo>
                    <a:pt x="0" y="110844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sp>
          <p:nvSpPr>
            <p:cNvPr id="17" name="矩形 11"/>
            <p:cNvSpPr/>
            <p:nvPr userDrawn="1"/>
          </p:nvSpPr>
          <p:spPr>
            <a:xfrm>
              <a:off x="5012642" y="7875482"/>
              <a:ext cx="1056777" cy="1149686"/>
            </a:xfrm>
            <a:custGeom>
              <a:avLst/>
              <a:gdLst>
                <a:gd name="connsiteX0" fmla="*/ 0 w 2103061"/>
                <a:gd name="connsiteY0" fmla="*/ 0 h 1636657"/>
                <a:gd name="connsiteX1" fmla="*/ 2103061 w 2103061"/>
                <a:gd name="connsiteY1" fmla="*/ 0 h 1636657"/>
                <a:gd name="connsiteX2" fmla="*/ 2103061 w 2103061"/>
                <a:gd name="connsiteY2" fmla="*/ 1636657 h 1636657"/>
                <a:gd name="connsiteX3" fmla="*/ 0 w 2103061"/>
                <a:gd name="connsiteY3" fmla="*/ 1636657 h 1636657"/>
                <a:gd name="connsiteX4" fmla="*/ 0 w 2103061"/>
                <a:gd name="connsiteY4" fmla="*/ 0 h 1636657"/>
                <a:gd name="connsiteX0-1" fmla="*/ 0 w 2103061"/>
                <a:gd name="connsiteY0-2" fmla="*/ 978568 h 2615225"/>
                <a:gd name="connsiteX1-3" fmla="*/ 803651 w 2103061"/>
                <a:gd name="connsiteY1-4" fmla="*/ 0 h 2615225"/>
                <a:gd name="connsiteX2-5" fmla="*/ 2103061 w 2103061"/>
                <a:gd name="connsiteY2-6" fmla="*/ 2615225 h 2615225"/>
                <a:gd name="connsiteX3-7" fmla="*/ 0 w 2103061"/>
                <a:gd name="connsiteY3-8" fmla="*/ 2615225 h 2615225"/>
                <a:gd name="connsiteX4-9" fmla="*/ 0 w 2103061"/>
                <a:gd name="connsiteY4-10" fmla="*/ 978568 h 2615225"/>
                <a:gd name="connsiteX0-11" fmla="*/ 0 w 2054935"/>
                <a:gd name="connsiteY0-12" fmla="*/ 978568 h 2615225"/>
                <a:gd name="connsiteX1-13" fmla="*/ 803651 w 2054935"/>
                <a:gd name="connsiteY1-14" fmla="*/ 0 h 2615225"/>
                <a:gd name="connsiteX2-15" fmla="*/ 2054935 w 2054935"/>
                <a:gd name="connsiteY2-16" fmla="*/ 930804 h 2615225"/>
                <a:gd name="connsiteX3-17" fmla="*/ 0 w 2054935"/>
                <a:gd name="connsiteY3-18" fmla="*/ 2615225 h 2615225"/>
                <a:gd name="connsiteX4-19" fmla="*/ 0 w 2054935"/>
                <a:gd name="connsiteY4-20" fmla="*/ 978568 h 2615225"/>
                <a:gd name="connsiteX0-21" fmla="*/ 0 w 2054935"/>
                <a:gd name="connsiteY0-22" fmla="*/ 978568 h 2037709"/>
                <a:gd name="connsiteX1-23" fmla="*/ 803651 w 2054935"/>
                <a:gd name="connsiteY1-24" fmla="*/ 0 h 2037709"/>
                <a:gd name="connsiteX2-25" fmla="*/ 2054935 w 2054935"/>
                <a:gd name="connsiteY2-26" fmla="*/ 930804 h 2037709"/>
                <a:gd name="connsiteX3-27" fmla="*/ 1203158 w 2054935"/>
                <a:gd name="connsiteY3-28" fmla="*/ 2037709 h 2037709"/>
                <a:gd name="connsiteX4-29" fmla="*/ 0 w 2054935"/>
                <a:gd name="connsiteY4-30" fmla="*/ 978568 h 2037709"/>
                <a:gd name="connsiteX0-31" fmla="*/ 0 w 2103062"/>
                <a:gd name="connsiteY0-32" fmla="*/ 1090863 h 2037709"/>
                <a:gd name="connsiteX1-33" fmla="*/ 851778 w 2103062"/>
                <a:gd name="connsiteY1-34" fmla="*/ 0 h 2037709"/>
                <a:gd name="connsiteX2-35" fmla="*/ 2103062 w 2103062"/>
                <a:gd name="connsiteY2-36" fmla="*/ 930804 h 2037709"/>
                <a:gd name="connsiteX3-37" fmla="*/ 1251285 w 2103062"/>
                <a:gd name="connsiteY3-38" fmla="*/ 2037709 h 2037709"/>
                <a:gd name="connsiteX4-39" fmla="*/ 0 w 2103062"/>
                <a:gd name="connsiteY4-40" fmla="*/ 1090863 h 2037709"/>
                <a:gd name="connsiteX0-41" fmla="*/ 0 w 2103062"/>
                <a:gd name="connsiteY0-42" fmla="*/ 160059 h 1106905"/>
                <a:gd name="connsiteX1-43" fmla="*/ 1194678 w 2103062"/>
                <a:gd name="connsiteY1-44" fmla="*/ 45142 h 1106905"/>
                <a:gd name="connsiteX2-45" fmla="*/ 2103062 w 2103062"/>
                <a:gd name="connsiteY2-46" fmla="*/ 0 h 1106905"/>
                <a:gd name="connsiteX3-47" fmla="*/ 1251285 w 2103062"/>
                <a:gd name="connsiteY3-48" fmla="*/ 1106905 h 1106905"/>
                <a:gd name="connsiteX4-49" fmla="*/ 0 w 2103062"/>
                <a:gd name="connsiteY4-50" fmla="*/ 160059 h 1106905"/>
                <a:gd name="connsiteX0-51" fmla="*/ 0 w 2103062"/>
                <a:gd name="connsiteY0-52" fmla="*/ 343517 h 1290363"/>
                <a:gd name="connsiteX1-53" fmla="*/ 1792555 w 2103062"/>
                <a:gd name="connsiteY1-54" fmla="*/ 0 h 1290363"/>
                <a:gd name="connsiteX2-55" fmla="*/ 2103062 w 2103062"/>
                <a:gd name="connsiteY2-56" fmla="*/ 183458 h 1290363"/>
                <a:gd name="connsiteX3-57" fmla="*/ 1251285 w 2103062"/>
                <a:gd name="connsiteY3-58" fmla="*/ 1290363 h 1290363"/>
                <a:gd name="connsiteX4-59" fmla="*/ 0 w 2103062"/>
                <a:gd name="connsiteY4-60" fmla="*/ 343517 h 1290363"/>
                <a:gd name="connsiteX0-61" fmla="*/ 0 w 907308"/>
                <a:gd name="connsiteY0-62" fmla="*/ 589701 h 1290363"/>
                <a:gd name="connsiteX1-63" fmla="*/ 596801 w 907308"/>
                <a:gd name="connsiteY1-64" fmla="*/ 0 h 1290363"/>
                <a:gd name="connsiteX2-65" fmla="*/ 907308 w 907308"/>
                <a:gd name="connsiteY2-66" fmla="*/ 183458 h 1290363"/>
                <a:gd name="connsiteX3-67" fmla="*/ 55531 w 907308"/>
                <a:gd name="connsiteY3-68" fmla="*/ 1290363 h 1290363"/>
                <a:gd name="connsiteX4-69" fmla="*/ 0 w 907308"/>
                <a:gd name="connsiteY4-70" fmla="*/ 589701 h 1290363"/>
                <a:gd name="connsiteX0-71" fmla="*/ 0 w 1056777"/>
                <a:gd name="connsiteY0-72" fmla="*/ 932601 h 1290363"/>
                <a:gd name="connsiteX1-73" fmla="*/ 746270 w 1056777"/>
                <a:gd name="connsiteY1-74" fmla="*/ 0 h 1290363"/>
                <a:gd name="connsiteX2-75" fmla="*/ 1056777 w 1056777"/>
                <a:gd name="connsiteY2-76" fmla="*/ 183458 h 1290363"/>
                <a:gd name="connsiteX3-77" fmla="*/ 205000 w 1056777"/>
                <a:gd name="connsiteY3-78" fmla="*/ 1290363 h 1290363"/>
                <a:gd name="connsiteX4-79" fmla="*/ 0 w 1056777"/>
                <a:gd name="connsiteY4-80" fmla="*/ 932601 h 1290363"/>
                <a:gd name="connsiteX0-81" fmla="*/ 0 w 1056777"/>
                <a:gd name="connsiteY0-82" fmla="*/ 932601 h 1061763"/>
                <a:gd name="connsiteX1-83" fmla="*/ 746270 w 1056777"/>
                <a:gd name="connsiteY1-84" fmla="*/ 0 h 1061763"/>
                <a:gd name="connsiteX2-85" fmla="*/ 1056777 w 1056777"/>
                <a:gd name="connsiteY2-86" fmla="*/ 183458 h 1061763"/>
                <a:gd name="connsiteX3-87" fmla="*/ 284131 w 1056777"/>
                <a:gd name="connsiteY3-88" fmla="*/ 1061763 h 1061763"/>
                <a:gd name="connsiteX4-89" fmla="*/ 0 w 1056777"/>
                <a:gd name="connsiteY4-90" fmla="*/ 932601 h 1061763"/>
                <a:gd name="connsiteX0-91" fmla="*/ 0 w 1056777"/>
                <a:gd name="connsiteY0-92" fmla="*/ 932601 h 1149686"/>
                <a:gd name="connsiteX1-93" fmla="*/ 746270 w 1056777"/>
                <a:gd name="connsiteY1-94" fmla="*/ 0 h 1149686"/>
                <a:gd name="connsiteX2-95" fmla="*/ 1056777 w 1056777"/>
                <a:gd name="connsiteY2-96" fmla="*/ 183458 h 1149686"/>
                <a:gd name="connsiteX3-97" fmla="*/ 248962 w 1056777"/>
                <a:gd name="connsiteY3-98" fmla="*/ 1149686 h 1149686"/>
                <a:gd name="connsiteX4-99" fmla="*/ 0 w 1056777"/>
                <a:gd name="connsiteY4-100" fmla="*/ 932601 h 11496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56777" h="1149686">
                  <a:moveTo>
                    <a:pt x="0" y="932601"/>
                  </a:moveTo>
                  <a:lnTo>
                    <a:pt x="746270" y="0"/>
                  </a:lnTo>
                  <a:lnTo>
                    <a:pt x="1056777" y="183458"/>
                  </a:lnTo>
                  <a:lnTo>
                    <a:pt x="248962" y="1149686"/>
                  </a:lnTo>
                  <a:lnTo>
                    <a:pt x="0" y="932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pic>
          <p:nvPicPr>
            <p:cNvPr id="18" name="图片 17"/>
            <p:cNvPicPr>
              <a:picLocks noChangeAspect="1"/>
            </p:cNvPicPr>
            <p:nvPr userDrawn="1"/>
          </p:nvPicPr>
          <p:blipFill rotWithShape="1">
            <a:blip r:embed="rId4" cstate="screen"/>
            <a:srcRect l="12930" t="9549" r="8695"/>
            <a:stretch>
              <a:fillRect/>
            </a:stretch>
          </p:blipFill>
          <p:spPr>
            <a:xfrm>
              <a:off x="4770784" y="7553739"/>
              <a:ext cx="2802834" cy="2691652"/>
            </a:xfrm>
            <a:prstGeom prst="rect">
              <a:avLst/>
            </a:prstGeom>
            <a:noFill/>
            <a:ln>
              <a:noFill/>
            </a:ln>
          </p:spPr>
        </p:pic>
      </p:grpSp>
      <p:pic>
        <p:nvPicPr>
          <p:cNvPr id="20" name="图片 19"/>
          <p:cNvPicPr>
            <a:picLocks noChangeAspect="1"/>
          </p:cNvPicPr>
          <p:nvPr userDrawn="1"/>
        </p:nvPicPr>
        <p:blipFill>
          <a:blip r:embed="rId5"/>
          <a:stretch>
            <a:fillRect/>
          </a:stretch>
        </p:blipFill>
        <p:spPr>
          <a:xfrm>
            <a:off x="909059" y="1226241"/>
            <a:ext cx="1257209" cy="1123869"/>
          </a:xfrm>
          <a:prstGeom prst="rect">
            <a:avLst/>
          </a:prstGeom>
        </p:spPr>
      </p:pic>
      <p:pic>
        <p:nvPicPr>
          <p:cNvPr id="21" name="图片 20"/>
          <p:cNvPicPr>
            <a:picLocks noChangeAspect="1"/>
          </p:cNvPicPr>
          <p:nvPr userDrawn="1"/>
        </p:nvPicPr>
        <p:blipFill>
          <a:blip r:embed="rId5"/>
          <a:stretch>
            <a:fillRect/>
          </a:stretch>
        </p:blipFill>
        <p:spPr>
          <a:xfrm>
            <a:off x="909059" y="1961575"/>
            <a:ext cx="1257209" cy="1123869"/>
          </a:xfrm>
          <a:prstGeom prst="rect">
            <a:avLst/>
          </a:prstGeom>
        </p:spPr>
      </p:pic>
      <p:pic>
        <p:nvPicPr>
          <p:cNvPr id="23" name="图片 22"/>
          <p:cNvPicPr>
            <a:picLocks noChangeAspect="1"/>
          </p:cNvPicPr>
          <p:nvPr userDrawn="1"/>
        </p:nvPicPr>
        <p:blipFill>
          <a:blip r:embed="rId5"/>
          <a:stretch>
            <a:fillRect/>
          </a:stretch>
        </p:blipFill>
        <p:spPr>
          <a:xfrm>
            <a:off x="904433" y="3576352"/>
            <a:ext cx="1257209" cy="1123869"/>
          </a:xfrm>
          <a:prstGeom prst="rect">
            <a:avLst/>
          </a:prstGeom>
        </p:spPr>
      </p:pic>
      <p:pic>
        <p:nvPicPr>
          <p:cNvPr id="24" name="图片 23"/>
          <p:cNvPicPr>
            <a:picLocks noChangeAspect="1"/>
          </p:cNvPicPr>
          <p:nvPr userDrawn="1"/>
        </p:nvPicPr>
        <p:blipFill>
          <a:blip r:embed="rId5"/>
          <a:stretch>
            <a:fillRect/>
          </a:stretch>
        </p:blipFill>
        <p:spPr>
          <a:xfrm>
            <a:off x="904433" y="4311686"/>
            <a:ext cx="1257209" cy="1123869"/>
          </a:xfrm>
          <a:prstGeom prst="rect">
            <a:avLst/>
          </a:prstGeom>
        </p:spPr>
      </p:pic>
      <p:sp>
        <p:nvSpPr>
          <p:cNvPr id="29" name="椭圆 28"/>
          <p:cNvSpPr/>
          <p:nvPr userDrawn="1"/>
        </p:nvSpPr>
        <p:spPr>
          <a:xfrm>
            <a:off x="-227314" y="-374699"/>
            <a:ext cx="1507286" cy="1507286"/>
          </a:xfrm>
          <a:prstGeom prst="ellipse">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0" name="椭圆 9"/>
          <p:cNvSpPr/>
          <p:nvPr userDrawn="1"/>
        </p:nvSpPr>
        <p:spPr>
          <a:xfrm>
            <a:off x="-1164237" y="-1583962"/>
            <a:ext cx="3167923" cy="3167923"/>
          </a:xfrm>
          <a:prstGeom prst="ellipse">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grpSp>
        <p:nvGrpSpPr>
          <p:cNvPr id="7" name="组合 6"/>
          <p:cNvGrpSpPr/>
          <p:nvPr userDrawn="1"/>
        </p:nvGrpSpPr>
        <p:grpSpPr>
          <a:xfrm>
            <a:off x="4452079" y="1203905"/>
            <a:ext cx="8110248" cy="4501298"/>
            <a:chOff x="1801342" y="1066184"/>
            <a:chExt cx="9235934" cy="4679976"/>
          </a:xfrm>
        </p:grpSpPr>
        <p:sp>
          <p:nvSpPr>
            <p:cNvPr id="8" name="矩形 7"/>
            <p:cNvSpPr/>
            <p:nvPr userDrawn="1"/>
          </p:nvSpPr>
          <p:spPr>
            <a:xfrm>
              <a:off x="2033953" y="1314836"/>
              <a:ext cx="9003323" cy="4431324"/>
            </a:xfrm>
            <a:prstGeom prst="rect">
              <a:avLst/>
            </a:prstGeom>
            <a:solidFill>
              <a:schemeClr val="bg1"/>
            </a:solidFill>
            <a:ln w="76200">
              <a:solidFill>
                <a:srgbClr val="718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sp>
          <p:nvSpPr>
            <p:cNvPr id="9" name="矩形 8"/>
            <p:cNvSpPr/>
            <p:nvPr userDrawn="1"/>
          </p:nvSpPr>
          <p:spPr>
            <a:xfrm>
              <a:off x="1801342" y="1066184"/>
              <a:ext cx="9003323" cy="4431324"/>
            </a:xfrm>
            <a:prstGeom prst="rect">
              <a:avLst/>
            </a:prstGeom>
            <a:solidFill>
              <a:schemeClr val="bg1"/>
            </a:solidFill>
            <a:ln w="76200">
              <a:solidFill>
                <a:srgbClr val="718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grpSp>
      <p:grpSp>
        <p:nvGrpSpPr>
          <p:cNvPr id="13" name="组合 12"/>
          <p:cNvGrpSpPr/>
          <p:nvPr userDrawn="1"/>
        </p:nvGrpSpPr>
        <p:grpSpPr>
          <a:xfrm>
            <a:off x="5689100" y="575299"/>
            <a:ext cx="1890063" cy="1257210"/>
            <a:chOff x="5689100" y="575299"/>
            <a:chExt cx="1890063" cy="1257210"/>
          </a:xfrm>
        </p:grpSpPr>
        <p:pic>
          <p:nvPicPr>
            <p:cNvPr id="11" name="图片 10"/>
            <p:cNvPicPr>
              <a:picLocks noChangeAspect="1"/>
            </p:cNvPicPr>
            <p:nvPr userDrawn="1"/>
          </p:nvPicPr>
          <p:blipFill>
            <a:blip r:embed="rId2"/>
            <a:stretch>
              <a:fillRect/>
            </a:stretch>
          </p:blipFill>
          <p:spPr>
            <a:xfrm rot="16430409" flipH="1">
              <a:off x="5622430" y="641970"/>
              <a:ext cx="1257209" cy="1123869"/>
            </a:xfrm>
            <a:prstGeom prst="rect">
              <a:avLst/>
            </a:prstGeom>
          </p:spPr>
        </p:pic>
        <p:pic>
          <p:nvPicPr>
            <p:cNvPr id="12" name="图片 11"/>
            <p:cNvPicPr>
              <a:picLocks noChangeAspect="1"/>
            </p:cNvPicPr>
            <p:nvPr userDrawn="1"/>
          </p:nvPicPr>
          <p:blipFill>
            <a:blip r:embed="rId2"/>
            <a:stretch>
              <a:fillRect/>
            </a:stretch>
          </p:blipFill>
          <p:spPr>
            <a:xfrm rot="16430409" flipH="1">
              <a:off x="6388624" y="641969"/>
              <a:ext cx="1257209" cy="1123869"/>
            </a:xfrm>
            <a:prstGeom prst="rect">
              <a:avLst/>
            </a:prstGeom>
          </p:spPr>
        </p:pic>
      </p:grpSp>
      <p:grpSp>
        <p:nvGrpSpPr>
          <p:cNvPr id="14" name="组合 13"/>
          <p:cNvGrpSpPr/>
          <p:nvPr userDrawn="1"/>
        </p:nvGrpSpPr>
        <p:grpSpPr>
          <a:xfrm>
            <a:off x="9123362" y="575298"/>
            <a:ext cx="1890063" cy="1257210"/>
            <a:chOff x="5689100" y="575299"/>
            <a:chExt cx="1890063" cy="1257210"/>
          </a:xfrm>
        </p:grpSpPr>
        <p:pic>
          <p:nvPicPr>
            <p:cNvPr id="15" name="图片 14"/>
            <p:cNvPicPr>
              <a:picLocks noChangeAspect="1"/>
            </p:cNvPicPr>
            <p:nvPr userDrawn="1"/>
          </p:nvPicPr>
          <p:blipFill>
            <a:blip r:embed="rId2"/>
            <a:stretch>
              <a:fillRect/>
            </a:stretch>
          </p:blipFill>
          <p:spPr>
            <a:xfrm rot="16430409" flipH="1">
              <a:off x="5622430" y="641970"/>
              <a:ext cx="1257209" cy="1123869"/>
            </a:xfrm>
            <a:prstGeom prst="rect">
              <a:avLst/>
            </a:prstGeom>
          </p:spPr>
        </p:pic>
        <p:pic>
          <p:nvPicPr>
            <p:cNvPr id="16" name="图片 15"/>
            <p:cNvPicPr>
              <a:picLocks noChangeAspect="1"/>
            </p:cNvPicPr>
            <p:nvPr userDrawn="1"/>
          </p:nvPicPr>
          <p:blipFill>
            <a:blip r:embed="rId2"/>
            <a:stretch>
              <a:fillRect/>
            </a:stretch>
          </p:blipFill>
          <p:spPr>
            <a:xfrm rot="16430409" flipH="1">
              <a:off x="6388624" y="641969"/>
              <a:ext cx="1257209" cy="1123869"/>
            </a:xfrm>
            <a:prstGeom prst="rect">
              <a:avLst/>
            </a:prstGeom>
          </p:spPr>
        </p:pic>
      </p:grpSp>
      <p:pic>
        <p:nvPicPr>
          <p:cNvPr id="17" name="图片 16"/>
          <p:cNvPicPr>
            <a:picLocks noChangeAspect="1"/>
          </p:cNvPicPr>
          <p:nvPr userDrawn="1"/>
        </p:nvPicPr>
        <p:blipFill rotWithShape="1">
          <a:blip r:embed="rId3" cstate="screen"/>
          <a:srcRect/>
          <a:stretch>
            <a:fillRect/>
          </a:stretch>
        </p:blipFill>
        <p:spPr>
          <a:xfrm flipH="1" flipV="1">
            <a:off x="0" y="3104147"/>
            <a:ext cx="1468104" cy="3753853"/>
          </a:xfrm>
          <a:prstGeom prst="rect">
            <a:avLst/>
          </a:prstGeom>
        </p:spPr>
      </p:pic>
      <p:grpSp>
        <p:nvGrpSpPr>
          <p:cNvPr id="18" name="组合 17"/>
          <p:cNvGrpSpPr/>
          <p:nvPr userDrawn="1"/>
        </p:nvGrpSpPr>
        <p:grpSpPr>
          <a:xfrm>
            <a:off x="9848718" y="4650471"/>
            <a:ext cx="1698521" cy="1631145"/>
            <a:chOff x="4770784" y="7553739"/>
            <a:chExt cx="2802834" cy="2691652"/>
          </a:xfrm>
        </p:grpSpPr>
        <p:sp>
          <p:nvSpPr>
            <p:cNvPr id="19" name="矩形 11"/>
            <p:cNvSpPr/>
            <p:nvPr userDrawn="1"/>
          </p:nvSpPr>
          <p:spPr>
            <a:xfrm>
              <a:off x="5250500" y="8013998"/>
              <a:ext cx="2103062" cy="2055293"/>
            </a:xfrm>
            <a:custGeom>
              <a:avLst/>
              <a:gdLst>
                <a:gd name="connsiteX0" fmla="*/ 0 w 2103061"/>
                <a:gd name="connsiteY0" fmla="*/ 0 h 1636657"/>
                <a:gd name="connsiteX1" fmla="*/ 2103061 w 2103061"/>
                <a:gd name="connsiteY1" fmla="*/ 0 h 1636657"/>
                <a:gd name="connsiteX2" fmla="*/ 2103061 w 2103061"/>
                <a:gd name="connsiteY2" fmla="*/ 1636657 h 1636657"/>
                <a:gd name="connsiteX3" fmla="*/ 0 w 2103061"/>
                <a:gd name="connsiteY3" fmla="*/ 1636657 h 1636657"/>
                <a:gd name="connsiteX4" fmla="*/ 0 w 2103061"/>
                <a:gd name="connsiteY4" fmla="*/ 0 h 1636657"/>
                <a:gd name="connsiteX0-1" fmla="*/ 0 w 2103061"/>
                <a:gd name="connsiteY0-2" fmla="*/ 978568 h 2615225"/>
                <a:gd name="connsiteX1-3" fmla="*/ 803651 w 2103061"/>
                <a:gd name="connsiteY1-4" fmla="*/ 0 h 2615225"/>
                <a:gd name="connsiteX2-5" fmla="*/ 2103061 w 2103061"/>
                <a:gd name="connsiteY2-6" fmla="*/ 2615225 h 2615225"/>
                <a:gd name="connsiteX3-7" fmla="*/ 0 w 2103061"/>
                <a:gd name="connsiteY3-8" fmla="*/ 2615225 h 2615225"/>
                <a:gd name="connsiteX4-9" fmla="*/ 0 w 2103061"/>
                <a:gd name="connsiteY4-10" fmla="*/ 978568 h 2615225"/>
                <a:gd name="connsiteX0-11" fmla="*/ 0 w 2054935"/>
                <a:gd name="connsiteY0-12" fmla="*/ 978568 h 2615225"/>
                <a:gd name="connsiteX1-13" fmla="*/ 803651 w 2054935"/>
                <a:gd name="connsiteY1-14" fmla="*/ 0 h 2615225"/>
                <a:gd name="connsiteX2-15" fmla="*/ 2054935 w 2054935"/>
                <a:gd name="connsiteY2-16" fmla="*/ 930804 h 2615225"/>
                <a:gd name="connsiteX3-17" fmla="*/ 0 w 2054935"/>
                <a:gd name="connsiteY3-18" fmla="*/ 2615225 h 2615225"/>
                <a:gd name="connsiteX4-19" fmla="*/ 0 w 2054935"/>
                <a:gd name="connsiteY4-20" fmla="*/ 978568 h 2615225"/>
                <a:gd name="connsiteX0-21" fmla="*/ 0 w 2054935"/>
                <a:gd name="connsiteY0-22" fmla="*/ 978568 h 2037709"/>
                <a:gd name="connsiteX1-23" fmla="*/ 803651 w 2054935"/>
                <a:gd name="connsiteY1-24" fmla="*/ 0 h 2037709"/>
                <a:gd name="connsiteX2-25" fmla="*/ 2054935 w 2054935"/>
                <a:gd name="connsiteY2-26" fmla="*/ 930804 h 2037709"/>
                <a:gd name="connsiteX3-27" fmla="*/ 1203158 w 2054935"/>
                <a:gd name="connsiteY3-28" fmla="*/ 2037709 h 2037709"/>
                <a:gd name="connsiteX4-29" fmla="*/ 0 w 2054935"/>
                <a:gd name="connsiteY4-30" fmla="*/ 978568 h 2037709"/>
                <a:gd name="connsiteX0-31" fmla="*/ 0 w 2103062"/>
                <a:gd name="connsiteY0-32" fmla="*/ 1090863 h 2037709"/>
                <a:gd name="connsiteX1-33" fmla="*/ 851778 w 2103062"/>
                <a:gd name="connsiteY1-34" fmla="*/ 0 h 2037709"/>
                <a:gd name="connsiteX2-35" fmla="*/ 2103062 w 2103062"/>
                <a:gd name="connsiteY2-36" fmla="*/ 930804 h 2037709"/>
                <a:gd name="connsiteX3-37" fmla="*/ 1251285 w 2103062"/>
                <a:gd name="connsiteY3-38" fmla="*/ 2037709 h 2037709"/>
                <a:gd name="connsiteX4-39" fmla="*/ 0 w 2103062"/>
                <a:gd name="connsiteY4-40" fmla="*/ 1090863 h 2037709"/>
                <a:gd name="connsiteX0-41" fmla="*/ 0 w 2103062"/>
                <a:gd name="connsiteY0-42" fmla="*/ 1108447 h 2055293"/>
                <a:gd name="connsiteX1-43" fmla="*/ 886947 w 2103062"/>
                <a:gd name="connsiteY1-44" fmla="*/ 0 h 2055293"/>
                <a:gd name="connsiteX2-45" fmla="*/ 2103062 w 2103062"/>
                <a:gd name="connsiteY2-46" fmla="*/ 948388 h 2055293"/>
                <a:gd name="connsiteX3-47" fmla="*/ 1251285 w 2103062"/>
                <a:gd name="connsiteY3-48" fmla="*/ 2055293 h 2055293"/>
                <a:gd name="connsiteX4-49" fmla="*/ 0 w 2103062"/>
                <a:gd name="connsiteY4-50" fmla="*/ 1108447 h 20552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03062" h="2055293">
                  <a:moveTo>
                    <a:pt x="0" y="1108447"/>
                  </a:moveTo>
                  <a:lnTo>
                    <a:pt x="886947" y="0"/>
                  </a:lnTo>
                  <a:lnTo>
                    <a:pt x="2103062" y="948388"/>
                  </a:lnTo>
                  <a:lnTo>
                    <a:pt x="1251285" y="2055293"/>
                  </a:lnTo>
                  <a:lnTo>
                    <a:pt x="0" y="110844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sp>
          <p:nvSpPr>
            <p:cNvPr id="20" name="矩形 11"/>
            <p:cNvSpPr/>
            <p:nvPr userDrawn="1"/>
          </p:nvSpPr>
          <p:spPr>
            <a:xfrm>
              <a:off x="5012642" y="7875482"/>
              <a:ext cx="1056777" cy="1149686"/>
            </a:xfrm>
            <a:custGeom>
              <a:avLst/>
              <a:gdLst>
                <a:gd name="connsiteX0" fmla="*/ 0 w 2103061"/>
                <a:gd name="connsiteY0" fmla="*/ 0 h 1636657"/>
                <a:gd name="connsiteX1" fmla="*/ 2103061 w 2103061"/>
                <a:gd name="connsiteY1" fmla="*/ 0 h 1636657"/>
                <a:gd name="connsiteX2" fmla="*/ 2103061 w 2103061"/>
                <a:gd name="connsiteY2" fmla="*/ 1636657 h 1636657"/>
                <a:gd name="connsiteX3" fmla="*/ 0 w 2103061"/>
                <a:gd name="connsiteY3" fmla="*/ 1636657 h 1636657"/>
                <a:gd name="connsiteX4" fmla="*/ 0 w 2103061"/>
                <a:gd name="connsiteY4" fmla="*/ 0 h 1636657"/>
                <a:gd name="connsiteX0-1" fmla="*/ 0 w 2103061"/>
                <a:gd name="connsiteY0-2" fmla="*/ 978568 h 2615225"/>
                <a:gd name="connsiteX1-3" fmla="*/ 803651 w 2103061"/>
                <a:gd name="connsiteY1-4" fmla="*/ 0 h 2615225"/>
                <a:gd name="connsiteX2-5" fmla="*/ 2103061 w 2103061"/>
                <a:gd name="connsiteY2-6" fmla="*/ 2615225 h 2615225"/>
                <a:gd name="connsiteX3-7" fmla="*/ 0 w 2103061"/>
                <a:gd name="connsiteY3-8" fmla="*/ 2615225 h 2615225"/>
                <a:gd name="connsiteX4-9" fmla="*/ 0 w 2103061"/>
                <a:gd name="connsiteY4-10" fmla="*/ 978568 h 2615225"/>
                <a:gd name="connsiteX0-11" fmla="*/ 0 w 2054935"/>
                <a:gd name="connsiteY0-12" fmla="*/ 978568 h 2615225"/>
                <a:gd name="connsiteX1-13" fmla="*/ 803651 w 2054935"/>
                <a:gd name="connsiteY1-14" fmla="*/ 0 h 2615225"/>
                <a:gd name="connsiteX2-15" fmla="*/ 2054935 w 2054935"/>
                <a:gd name="connsiteY2-16" fmla="*/ 930804 h 2615225"/>
                <a:gd name="connsiteX3-17" fmla="*/ 0 w 2054935"/>
                <a:gd name="connsiteY3-18" fmla="*/ 2615225 h 2615225"/>
                <a:gd name="connsiteX4-19" fmla="*/ 0 w 2054935"/>
                <a:gd name="connsiteY4-20" fmla="*/ 978568 h 2615225"/>
                <a:gd name="connsiteX0-21" fmla="*/ 0 w 2054935"/>
                <a:gd name="connsiteY0-22" fmla="*/ 978568 h 2037709"/>
                <a:gd name="connsiteX1-23" fmla="*/ 803651 w 2054935"/>
                <a:gd name="connsiteY1-24" fmla="*/ 0 h 2037709"/>
                <a:gd name="connsiteX2-25" fmla="*/ 2054935 w 2054935"/>
                <a:gd name="connsiteY2-26" fmla="*/ 930804 h 2037709"/>
                <a:gd name="connsiteX3-27" fmla="*/ 1203158 w 2054935"/>
                <a:gd name="connsiteY3-28" fmla="*/ 2037709 h 2037709"/>
                <a:gd name="connsiteX4-29" fmla="*/ 0 w 2054935"/>
                <a:gd name="connsiteY4-30" fmla="*/ 978568 h 2037709"/>
                <a:gd name="connsiteX0-31" fmla="*/ 0 w 2103062"/>
                <a:gd name="connsiteY0-32" fmla="*/ 1090863 h 2037709"/>
                <a:gd name="connsiteX1-33" fmla="*/ 851778 w 2103062"/>
                <a:gd name="connsiteY1-34" fmla="*/ 0 h 2037709"/>
                <a:gd name="connsiteX2-35" fmla="*/ 2103062 w 2103062"/>
                <a:gd name="connsiteY2-36" fmla="*/ 930804 h 2037709"/>
                <a:gd name="connsiteX3-37" fmla="*/ 1251285 w 2103062"/>
                <a:gd name="connsiteY3-38" fmla="*/ 2037709 h 2037709"/>
                <a:gd name="connsiteX4-39" fmla="*/ 0 w 2103062"/>
                <a:gd name="connsiteY4-40" fmla="*/ 1090863 h 2037709"/>
                <a:gd name="connsiteX0-41" fmla="*/ 0 w 2103062"/>
                <a:gd name="connsiteY0-42" fmla="*/ 160059 h 1106905"/>
                <a:gd name="connsiteX1-43" fmla="*/ 1194678 w 2103062"/>
                <a:gd name="connsiteY1-44" fmla="*/ 45142 h 1106905"/>
                <a:gd name="connsiteX2-45" fmla="*/ 2103062 w 2103062"/>
                <a:gd name="connsiteY2-46" fmla="*/ 0 h 1106905"/>
                <a:gd name="connsiteX3-47" fmla="*/ 1251285 w 2103062"/>
                <a:gd name="connsiteY3-48" fmla="*/ 1106905 h 1106905"/>
                <a:gd name="connsiteX4-49" fmla="*/ 0 w 2103062"/>
                <a:gd name="connsiteY4-50" fmla="*/ 160059 h 1106905"/>
                <a:gd name="connsiteX0-51" fmla="*/ 0 w 2103062"/>
                <a:gd name="connsiteY0-52" fmla="*/ 343517 h 1290363"/>
                <a:gd name="connsiteX1-53" fmla="*/ 1792555 w 2103062"/>
                <a:gd name="connsiteY1-54" fmla="*/ 0 h 1290363"/>
                <a:gd name="connsiteX2-55" fmla="*/ 2103062 w 2103062"/>
                <a:gd name="connsiteY2-56" fmla="*/ 183458 h 1290363"/>
                <a:gd name="connsiteX3-57" fmla="*/ 1251285 w 2103062"/>
                <a:gd name="connsiteY3-58" fmla="*/ 1290363 h 1290363"/>
                <a:gd name="connsiteX4-59" fmla="*/ 0 w 2103062"/>
                <a:gd name="connsiteY4-60" fmla="*/ 343517 h 1290363"/>
                <a:gd name="connsiteX0-61" fmla="*/ 0 w 907308"/>
                <a:gd name="connsiteY0-62" fmla="*/ 589701 h 1290363"/>
                <a:gd name="connsiteX1-63" fmla="*/ 596801 w 907308"/>
                <a:gd name="connsiteY1-64" fmla="*/ 0 h 1290363"/>
                <a:gd name="connsiteX2-65" fmla="*/ 907308 w 907308"/>
                <a:gd name="connsiteY2-66" fmla="*/ 183458 h 1290363"/>
                <a:gd name="connsiteX3-67" fmla="*/ 55531 w 907308"/>
                <a:gd name="connsiteY3-68" fmla="*/ 1290363 h 1290363"/>
                <a:gd name="connsiteX4-69" fmla="*/ 0 w 907308"/>
                <a:gd name="connsiteY4-70" fmla="*/ 589701 h 1290363"/>
                <a:gd name="connsiteX0-71" fmla="*/ 0 w 1056777"/>
                <a:gd name="connsiteY0-72" fmla="*/ 932601 h 1290363"/>
                <a:gd name="connsiteX1-73" fmla="*/ 746270 w 1056777"/>
                <a:gd name="connsiteY1-74" fmla="*/ 0 h 1290363"/>
                <a:gd name="connsiteX2-75" fmla="*/ 1056777 w 1056777"/>
                <a:gd name="connsiteY2-76" fmla="*/ 183458 h 1290363"/>
                <a:gd name="connsiteX3-77" fmla="*/ 205000 w 1056777"/>
                <a:gd name="connsiteY3-78" fmla="*/ 1290363 h 1290363"/>
                <a:gd name="connsiteX4-79" fmla="*/ 0 w 1056777"/>
                <a:gd name="connsiteY4-80" fmla="*/ 932601 h 1290363"/>
                <a:gd name="connsiteX0-81" fmla="*/ 0 w 1056777"/>
                <a:gd name="connsiteY0-82" fmla="*/ 932601 h 1061763"/>
                <a:gd name="connsiteX1-83" fmla="*/ 746270 w 1056777"/>
                <a:gd name="connsiteY1-84" fmla="*/ 0 h 1061763"/>
                <a:gd name="connsiteX2-85" fmla="*/ 1056777 w 1056777"/>
                <a:gd name="connsiteY2-86" fmla="*/ 183458 h 1061763"/>
                <a:gd name="connsiteX3-87" fmla="*/ 284131 w 1056777"/>
                <a:gd name="connsiteY3-88" fmla="*/ 1061763 h 1061763"/>
                <a:gd name="connsiteX4-89" fmla="*/ 0 w 1056777"/>
                <a:gd name="connsiteY4-90" fmla="*/ 932601 h 1061763"/>
                <a:gd name="connsiteX0-91" fmla="*/ 0 w 1056777"/>
                <a:gd name="connsiteY0-92" fmla="*/ 932601 h 1149686"/>
                <a:gd name="connsiteX1-93" fmla="*/ 746270 w 1056777"/>
                <a:gd name="connsiteY1-94" fmla="*/ 0 h 1149686"/>
                <a:gd name="connsiteX2-95" fmla="*/ 1056777 w 1056777"/>
                <a:gd name="connsiteY2-96" fmla="*/ 183458 h 1149686"/>
                <a:gd name="connsiteX3-97" fmla="*/ 248962 w 1056777"/>
                <a:gd name="connsiteY3-98" fmla="*/ 1149686 h 1149686"/>
                <a:gd name="connsiteX4-99" fmla="*/ 0 w 1056777"/>
                <a:gd name="connsiteY4-100" fmla="*/ 932601 h 11496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56777" h="1149686">
                  <a:moveTo>
                    <a:pt x="0" y="932601"/>
                  </a:moveTo>
                  <a:lnTo>
                    <a:pt x="746270" y="0"/>
                  </a:lnTo>
                  <a:lnTo>
                    <a:pt x="1056777" y="183458"/>
                  </a:lnTo>
                  <a:lnTo>
                    <a:pt x="248962" y="1149686"/>
                  </a:lnTo>
                  <a:lnTo>
                    <a:pt x="0" y="932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pic>
          <p:nvPicPr>
            <p:cNvPr id="21" name="图片 20"/>
            <p:cNvPicPr>
              <a:picLocks noChangeAspect="1"/>
            </p:cNvPicPr>
            <p:nvPr userDrawn="1"/>
          </p:nvPicPr>
          <p:blipFill rotWithShape="1">
            <a:blip r:embed="rId4" cstate="screen"/>
            <a:srcRect/>
            <a:stretch>
              <a:fillRect/>
            </a:stretch>
          </p:blipFill>
          <p:spPr>
            <a:xfrm>
              <a:off x="4770784" y="7553739"/>
              <a:ext cx="2802834" cy="2691652"/>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7" name="组合 6"/>
          <p:cNvGrpSpPr/>
          <p:nvPr userDrawn="1"/>
        </p:nvGrpSpPr>
        <p:grpSpPr>
          <a:xfrm>
            <a:off x="2068644" y="1293846"/>
            <a:ext cx="8110248" cy="4501298"/>
            <a:chOff x="1801342" y="1066184"/>
            <a:chExt cx="9235934" cy="4679976"/>
          </a:xfrm>
        </p:grpSpPr>
        <p:sp>
          <p:nvSpPr>
            <p:cNvPr id="8" name="矩形 7"/>
            <p:cNvSpPr/>
            <p:nvPr userDrawn="1"/>
          </p:nvSpPr>
          <p:spPr>
            <a:xfrm>
              <a:off x="2033953" y="1314836"/>
              <a:ext cx="9003323" cy="4431324"/>
            </a:xfrm>
            <a:prstGeom prst="rect">
              <a:avLst/>
            </a:prstGeom>
            <a:solidFill>
              <a:schemeClr val="bg1"/>
            </a:solidFill>
            <a:ln w="76200">
              <a:solidFill>
                <a:srgbClr val="718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sp>
          <p:nvSpPr>
            <p:cNvPr id="9" name="矩形 8"/>
            <p:cNvSpPr/>
            <p:nvPr userDrawn="1"/>
          </p:nvSpPr>
          <p:spPr>
            <a:xfrm>
              <a:off x="1801342" y="1066184"/>
              <a:ext cx="9003323" cy="4431324"/>
            </a:xfrm>
            <a:prstGeom prst="rect">
              <a:avLst/>
            </a:prstGeom>
            <a:solidFill>
              <a:schemeClr val="bg1"/>
            </a:solidFill>
            <a:ln w="76200">
              <a:solidFill>
                <a:srgbClr val="718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grpSp>
      <p:grpSp>
        <p:nvGrpSpPr>
          <p:cNvPr id="10" name="组合 9"/>
          <p:cNvGrpSpPr/>
          <p:nvPr userDrawn="1"/>
        </p:nvGrpSpPr>
        <p:grpSpPr>
          <a:xfrm>
            <a:off x="3305665" y="665240"/>
            <a:ext cx="1890063" cy="1257210"/>
            <a:chOff x="5689100" y="575299"/>
            <a:chExt cx="1890063" cy="1257210"/>
          </a:xfrm>
        </p:grpSpPr>
        <p:pic>
          <p:nvPicPr>
            <p:cNvPr id="11" name="图片 10"/>
            <p:cNvPicPr>
              <a:picLocks noChangeAspect="1"/>
            </p:cNvPicPr>
            <p:nvPr userDrawn="1"/>
          </p:nvPicPr>
          <p:blipFill>
            <a:blip r:embed="rId2"/>
            <a:stretch>
              <a:fillRect/>
            </a:stretch>
          </p:blipFill>
          <p:spPr>
            <a:xfrm rot="16430409" flipH="1">
              <a:off x="5622430" y="641970"/>
              <a:ext cx="1257209" cy="1123869"/>
            </a:xfrm>
            <a:prstGeom prst="rect">
              <a:avLst/>
            </a:prstGeom>
          </p:spPr>
        </p:pic>
        <p:pic>
          <p:nvPicPr>
            <p:cNvPr id="12" name="图片 11"/>
            <p:cNvPicPr>
              <a:picLocks noChangeAspect="1"/>
            </p:cNvPicPr>
            <p:nvPr userDrawn="1"/>
          </p:nvPicPr>
          <p:blipFill>
            <a:blip r:embed="rId2"/>
            <a:stretch>
              <a:fillRect/>
            </a:stretch>
          </p:blipFill>
          <p:spPr>
            <a:xfrm rot="16430409" flipH="1">
              <a:off x="6388624" y="641969"/>
              <a:ext cx="1257209" cy="1123869"/>
            </a:xfrm>
            <a:prstGeom prst="rect">
              <a:avLst/>
            </a:prstGeom>
          </p:spPr>
        </p:pic>
      </p:grpSp>
      <p:grpSp>
        <p:nvGrpSpPr>
          <p:cNvPr id="13" name="组合 12"/>
          <p:cNvGrpSpPr/>
          <p:nvPr userDrawn="1"/>
        </p:nvGrpSpPr>
        <p:grpSpPr>
          <a:xfrm>
            <a:off x="6739927" y="665239"/>
            <a:ext cx="1890063" cy="1257210"/>
            <a:chOff x="5689100" y="575299"/>
            <a:chExt cx="1890063" cy="1257210"/>
          </a:xfrm>
        </p:grpSpPr>
        <p:pic>
          <p:nvPicPr>
            <p:cNvPr id="14" name="图片 13"/>
            <p:cNvPicPr>
              <a:picLocks noChangeAspect="1"/>
            </p:cNvPicPr>
            <p:nvPr userDrawn="1"/>
          </p:nvPicPr>
          <p:blipFill>
            <a:blip r:embed="rId2"/>
            <a:stretch>
              <a:fillRect/>
            </a:stretch>
          </p:blipFill>
          <p:spPr>
            <a:xfrm rot="16430409" flipH="1">
              <a:off x="5622430" y="641970"/>
              <a:ext cx="1257209" cy="1123869"/>
            </a:xfrm>
            <a:prstGeom prst="rect">
              <a:avLst/>
            </a:prstGeom>
          </p:spPr>
        </p:pic>
        <p:pic>
          <p:nvPicPr>
            <p:cNvPr id="15" name="图片 14"/>
            <p:cNvPicPr>
              <a:picLocks noChangeAspect="1"/>
            </p:cNvPicPr>
            <p:nvPr userDrawn="1"/>
          </p:nvPicPr>
          <p:blipFill>
            <a:blip r:embed="rId2"/>
            <a:stretch>
              <a:fillRect/>
            </a:stretch>
          </p:blipFill>
          <p:spPr>
            <a:xfrm rot="16430409" flipH="1">
              <a:off x="6388624" y="641969"/>
              <a:ext cx="1257209" cy="1123869"/>
            </a:xfrm>
            <a:prstGeom prst="rect">
              <a:avLst/>
            </a:prstGeom>
          </p:spPr>
        </p:pic>
      </p:grpSp>
      <p:grpSp>
        <p:nvGrpSpPr>
          <p:cNvPr id="16" name="组合 15"/>
          <p:cNvGrpSpPr/>
          <p:nvPr userDrawn="1"/>
        </p:nvGrpSpPr>
        <p:grpSpPr>
          <a:xfrm>
            <a:off x="7465283" y="4740412"/>
            <a:ext cx="1698521" cy="1631145"/>
            <a:chOff x="4770784" y="7553739"/>
            <a:chExt cx="2802834" cy="2691652"/>
          </a:xfrm>
        </p:grpSpPr>
        <p:sp>
          <p:nvSpPr>
            <p:cNvPr id="17" name="矩形 11"/>
            <p:cNvSpPr/>
            <p:nvPr userDrawn="1"/>
          </p:nvSpPr>
          <p:spPr>
            <a:xfrm>
              <a:off x="5250500" y="8013998"/>
              <a:ext cx="2103062" cy="2055293"/>
            </a:xfrm>
            <a:custGeom>
              <a:avLst/>
              <a:gdLst>
                <a:gd name="connsiteX0" fmla="*/ 0 w 2103061"/>
                <a:gd name="connsiteY0" fmla="*/ 0 h 1636657"/>
                <a:gd name="connsiteX1" fmla="*/ 2103061 w 2103061"/>
                <a:gd name="connsiteY1" fmla="*/ 0 h 1636657"/>
                <a:gd name="connsiteX2" fmla="*/ 2103061 w 2103061"/>
                <a:gd name="connsiteY2" fmla="*/ 1636657 h 1636657"/>
                <a:gd name="connsiteX3" fmla="*/ 0 w 2103061"/>
                <a:gd name="connsiteY3" fmla="*/ 1636657 h 1636657"/>
                <a:gd name="connsiteX4" fmla="*/ 0 w 2103061"/>
                <a:gd name="connsiteY4" fmla="*/ 0 h 1636657"/>
                <a:gd name="connsiteX0-1" fmla="*/ 0 w 2103061"/>
                <a:gd name="connsiteY0-2" fmla="*/ 978568 h 2615225"/>
                <a:gd name="connsiteX1-3" fmla="*/ 803651 w 2103061"/>
                <a:gd name="connsiteY1-4" fmla="*/ 0 h 2615225"/>
                <a:gd name="connsiteX2-5" fmla="*/ 2103061 w 2103061"/>
                <a:gd name="connsiteY2-6" fmla="*/ 2615225 h 2615225"/>
                <a:gd name="connsiteX3-7" fmla="*/ 0 w 2103061"/>
                <a:gd name="connsiteY3-8" fmla="*/ 2615225 h 2615225"/>
                <a:gd name="connsiteX4-9" fmla="*/ 0 w 2103061"/>
                <a:gd name="connsiteY4-10" fmla="*/ 978568 h 2615225"/>
                <a:gd name="connsiteX0-11" fmla="*/ 0 w 2054935"/>
                <a:gd name="connsiteY0-12" fmla="*/ 978568 h 2615225"/>
                <a:gd name="connsiteX1-13" fmla="*/ 803651 w 2054935"/>
                <a:gd name="connsiteY1-14" fmla="*/ 0 h 2615225"/>
                <a:gd name="connsiteX2-15" fmla="*/ 2054935 w 2054935"/>
                <a:gd name="connsiteY2-16" fmla="*/ 930804 h 2615225"/>
                <a:gd name="connsiteX3-17" fmla="*/ 0 w 2054935"/>
                <a:gd name="connsiteY3-18" fmla="*/ 2615225 h 2615225"/>
                <a:gd name="connsiteX4-19" fmla="*/ 0 w 2054935"/>
                <a:gd name="connsiteY4-20" fmla="*/ 978568 h 2615225"/>
                <a:gd name="connsiteX0-21" fmla="*/ 0 w 2054935"/>
                <a:gd name="connsiteY0-22" fmla="*/ 978568 h 2037709"/>
                <a:gd name="connsiteX1-23" fmla="*/ 803651 w 2054935"/>
                <a:gd name="connsiteY1-24" fmla="*/ 0 h 2037709"/>
                <a:gd name="connsiteX2-25" fmla="*/ 2054935 w 2054935"/>
                <a:gd name="connsiteY2-26" fmla="*/ 930804 h 2037709"/>
                <a:gd name="connsiteX3-27" fmla="*/ 1203158 w 2054935"/>
                <a:gd name="connsiteY3-28" fmla="*/ 2037709 h 2037709"/>
                <a:gd name="connsiteX4-29" fmla="*/ 0 w 2054935"/>
                <a:gd name="connsiteY4-30" fmla="*/ 978568 h 2037709"/>
                <a:gd name="connsiteX0-31" fmla="*/ 0 w 2103062"/>
                <a:gd name="connsiteY0-32" fmla="*/ 1090863 h 2037709"/>
                <a:gd name="connsiteX1-33" fmla="*/ 851778 w 2103062"/>
                <a:gd name="connsiteY1-34" fmla="*/ 0 h 2037709"/>
                <a:gd name="connsiteX2-35" fmla="*/ 2103062 w 2103062"/>
                <a:gd name="connsiteY2-36" fmla="*/ 930804 h 2037709"/>
                <a:gd name="connsiteX3-37" fmla="*/ 1251285 w 2103062"/>
                <a:gd name="connsiteY3-38" fmla="*/ 2037709 h 2037709"/>
                <a:gd name="connsiteX4-39" fmla="*/ 0 w 2103062"/>
                <a:gd name="connsiteY4-40" fmla="*/ 1090863 h 2037709"/>
                <a:gd name="connsiteX0-41" fmla="*/ 0 w 2103062"/>
                <a:gd name="connsiteY0-42" fmla="*/ 1108447 h 2055293"/>
                <a:gd name="connsiteX1-43" fmla="*/ 886947 w 2103062"/>
                <a:gd name="connsiteY1-44" fmla="*/ 0 h 2055293"/>
                <a:gd name="connsiteX2-45" fmla="*/ 2103062 w 2103062"/>
                <a:gd name="connsiteY2-46" fmla="*/ 948388 h 2055293"/>
                <a:gd name="connsiteX3-47" fmla="*/ 1251285 w 2103062"/>
                <a:gd name="connsiteY3-48" fmla="*/ 2055293 h 2055293"/>
                <a:gd name="connsiteX4-49" fmla="*/ 0 w 2103062"/>
                <a:gd name="connsiteY4-50" fmla="*/ 1108447 h 20552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03062" h="2055293">
                  <a:moveTo>
                    <a:pt x="0" y="1108447"/>
                  </a:moveTo>
                  <a:lnTo>
                    <a:pt x="886947" y="0"/>
                  </a:lnTo>
                  <a:lnTo>
                    <a:pt x="2103062" y="948388"/>
                  </a:lnTo>
                  <a:lnTo>
                    <a:pt x="1251285" y="2055293"/>
                  </a:lnTo>
                  <a:lnTo>
                    <a:pt x="0" y="110844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sp>
          <p:nvSpPr>
            <p:cNvPr id="18" name="矩形 11"/>
            <p:cNvSpPr/>
            <p:nvPr userDrawn="1"/>
          </p:nvSpPr>
          <p:spPr>
            <a:xfrm>
              <a:off x="5012642" y="7875482"/>
              <a:ext cx="1056777" cy="1149686"/>
            </a:xfrm>
            <a:custGeom>
              <a:avLst/>
              <a:gdLst>
                <a:gd name="connsiteX0" fmla="*/ 0 w 2103061"/>
                <a:gd name="connsiteY0" fmla="*/ 0 h 1636657"/>
                <a:gd name="connsiteX1" fmla="*/ 2103061 w 2103061"/>
                <a:gd name="connsiteY1" fmla="*/ 0 h 1636657"/>
                <a:gd name="connsiteX2" fmla="*/ 2103061 w 2103061"/>
                <a:gd name="connsiteY2" fmla="*/ 1636657 h 1636657"/>
                <a:gd name="connsiteX3" fmla="*/ 0 w 2103061"/>
                <a:gd name="connsiteY3" fmla="*/ 1636657 h 1636657"/>
                <a:gd name="connsiteX4" fmla="*/ 0 w 2103061"/>
                <a:gd name="connsiteY4" fmla="*/ 0 h 1636657"/>
                <a:gd name="connsiteX0-1" fmla="*/ 0 w 2103061"/>
                <a:gd name="connsiteY0-2" fmla="*/ 978568 h 2615225"/>
                <a:gd name="connsiteX1-3" fmla="*/ 803651 w 2103061"/>
                <a:gd name="connsiteY1-4" fmla="*/ 0 h 2615225"/>
                <a:gd name="connsiteX2-5" fmla="*/ 2103061 w 2103061"/>
                <a:gd name="connsiteY2-6" fmla="*/ 2615225 h 2615225"/>
                <a:gd name="connsiteX3-7" fmla="*/ 0 w 2103061"/>
                <a:gd name="connsiteY3-8" fmla="*/ 2615225 h 2615225"/>
                <a:gd name="connsiteX4-9" fmla="*/ 0 w 2103061"/>
                <a:gd name="connsiteY4-10" fmla="*/ 978568 h 2615225"/>
                <a:gd name="connsiteX0-11" fmla="*/ 0 w 2054935"/>
                <a:gd name="connsiteY0-12" fmla="*/ 978568 h 2615225"/>
                <a:gd name="connsiteX1-13" fmla="*/ 803651 w 2054935"/>
                <a:gd name="connsiteY1-14" fmla="*/ 0 h 2615225"/>
                <a:gd name="connsiteX2-15" fmla="*/ 2054935 w 2054935"/>
                <a:gd name="connsiteY2-16" fmla="*/ 930804 h 2615225"/>
                <a:gd name="connsiteX3-17" fmla="*/ 0 w 2054935"/>
                <a:gd name="connsiteY3-18" fmla="*/ 2615225 h 2615225"/>
                <a:gd name="connsiteX4-19" fmla="*/ 0 w 2054935"/>
                <a:gd name="connsiteY4-20" fmla="*/ 978568 h 2615225"/>
                <a:gd name="connsiteX0-21" fmla="*/ 0 w 2054935"/>
                <a:gd name="connsiteY0-22" fmla="*/ 978568 h 2037709"/>
                <a:gd name="connsiteX1-23" fmla="*/ 803651 w 2054935"/>
                <a:gd name="connsiteY1-24" fmla="*/ 0 h 2037709"/>
                <a:gd name="connsiteX2-25" fmla="*/ 2054935 w 2054935"/>
                <a:gd name="connsiteY2-26" fmla="*/ 930804 h 2037709"/>
                <a:gd name="connsiteX3-27" fmla="*/ 1203158 w 2054935"/>
                <a:gd name="connsiteY3-28" fmla="*/ 2037709 h 2037709"/>
                <a:gd name="connsiteX4-29" fmla="*/ 0 w 2054935"/>
                <a:gd name="connsiteY4-30" fmla="*/ 978568 h 2037709"/>
                <a:gd name="connsiteX0-31" fmla="*/ 0 w 2103062"/>
                <a:gd name="connsiteY0-32" fmla="*/ 1090863 h 2037709"/>
                <a:gd name="connsiteX1-33" fmla="*/ 851778 w 2103062"/>
                <a:gd name="connsiteY1-34" fmla="*/ 0 h 2037709"/>
                <a:gd name="connsiteX2-35" fmla="*/ 2103062 w 2103062"/>
                <a:gd name="connsiteY2-36" fmla="*/ 930804 h 2037709"/>
                <a:gd name="connsiteX3-37" fmla="*/ 1251285 w 2103062"/>
                <a:gd name="connsiteY3-38" fmla="*/ 2037709 h 2037709"/>
                <a:gd name="connsiteX4-39" fmla="*/ 0 w 2103062"/>
                <a:gd name="connsiteY4-40" fmla="*/ 1090863 h 2037709"/>
                <a:gd name="connsiteX0-41" fmla="*/ 0 w 2103062"/>
                <a:gd name="connsiteY0-42" fmla="*/ 160059 h 1106905"/>
                <a:gd name="connsiteX1-43" fmla="*/ 1194678 w 2103062"/>
                <a:gd name="connsiteY1-44" fmla="*/ 45142 h 1106905"/>
                <a:gd name="connsiteX2-45" fmla="*/ 2103062 w 2103062"/>
                <a:gd name="connsiteY2-46" fmla="*/ 0 h 1106905"/>
                <a:gd name="connsiteX3-47" fmla="*/ 1251285 w 2103062"/>
                <a:gd name="connsiteY3-48" fmla="*/ 1106905 h 1106905"/>
                <a:gd name="connsiteX4-49" fmla="*/ 0 w 2103062"/>
                <a:gd name="connsiteY4-50" fmla="*/ 160059 h 1106905"/>
                <a:gd name="connsiteX0-51" fmla="*/ 0 w 2103062"/>
                <a:gd name="connsiteY0-52" fmla="*/ 343517 h 1290363"/>
                <a:gd name="connsiteX1-53" fmla="*/ 1792555 w 2103062"/>
                <a:gd name="connsiteY1-54" fmla="*/ 0 h 1290363"/>
                <a:gd name="connsiteX2-55" fmla="*/ 2103062 w 2103062"/>
                <a:gd name="connsiteY2-56" fmla="*/ 183458 h 1290363"/>
                <a:gd name="connsiteX3-57" fmla="*/ 1251285 w 2103062"/>
                <a:gd name="connsiteY3-58" fmla="*/ 1290363 h 1290363"/>
                <a:gd name="connsiteX4-59" fmla="*/ 0 w 2103062"/>
                <a:gd name="connsiteY4-60" fmla="*/ 343517 h 1290363"/>
                <a:gd name="connsiteX0-61" fmla="*/ 0 w 907308"/>
                <a:gd name="connsiteY0-62" fmla="*/ 589701 h 1290363"/>
                <a:gd name="connsiteX1-63" fmla="*/ 596801 w 907308"/>
                <a:gd name="connsiteY1-64" fmla="*/ 0 h 1290363"/>
                <a:gd name="connsiteX2-65" fmla="*/ 907308 w 907308"/>
                <a:gd name="connsiteY2-66" fmla="*/ 183458 h 1290363"/>
                <a:gd name="connsiteX3-67" fmla="*/ 55531 w 907308"/>
                <a:gd name="connsiteY3-68" fmla="*/ 1290363 h 1290363"/>
                <a:gd name="connsiteX4-69" fmla="*/ 0 w 907308"/>
                <a:gd name="connsiteY4-70" fmla="*/ 589701 h 1290363"/>
                <a:gd name="connsiteX0-71" fmla="*/ 0 w 1056777"/>
                <a:gd name="connsiteY0-72" fmla="*/ 932601 h 1290363"/>
                <a:gd name="connsiteX1-73" fmla="*/ 746270 w 1056777"/>
                <a:gd name="connsiteY1-74" fmla="*/ 0 h 1290363"/>
                <a:gd name="connsiteX2-75" fmla="*/ 1056777 w 1056777"/>
                <a:gd name="connsiteY2-76" fmla="*/ 183458 h 1290363"/>
                <a:gd name="connsiteX3-77" fmla="*/ 205000 w 1056777"/>
                <a:gd name="connsiteY3-78" fmla="*/ 1290363 h 1290363"/>
                <a:gd name="connsiteX4-79" fmla="*/ 0 w 1056777"/>
                <a:gd name="connsiteY4-80" fmla="*/ 932601 h 1290363"/>
                <a:gd name="connsiteX0-81" fmla="*/ 0 w 1056777"/>
                <a:gd name="connsiteY0-82" fmla="*/ 932601 h 1061763"/>
                <a:gd name="connsiteX1-83" fmla="*/ 746270 w 1056777"/>
                <a:gd name="connsiteY1-84" fmla="*/ 0 h 1061763"/>
                <a:gd name="connsiteX2-85" fmla="*/ 1056777 w 1056777"/>
                <a:gd name="connsiteY2-86" fmla="*/ 183458 h 1061763"/>
                <a:gd name="connsiteX3-87" fmla="*/ 284131 w 1056777"/>
                <a:gd name="connsiteY3-88" fmla="*/ 1061763 h 1061763"/>
                <a:gd name="connsiteX4-89" fmla="*/ 0 w 1056777"/>
                <a:gd name="connsiteY4-90" fmla="*/ 932601 h 1061763"/>
                <a:gd name="connsiteX0-91" fmla="*/ 0 w 1056777"/>
                <a:gd name="connsiteY0-92" fmla="*/ 932601 h 1149686"/>
                <a:gd name="connsiteX1-93" fmla="*/ 746270 w 1056777"/>
                <a:gd name="connsiteY1-94" fmla="*/ 0 h 1149686"/>
                <a:gd name="connsiteX2-95" fmla="*/ 1056777 w 1056777"/>
                <a:gd name="connsiteY2-96" fmla="*/ 183458 h 1149686"/>
                <a:gd name="connsiteX3-97" fmla="*/ 248962 w 1056777"/>
                <a:gd name="connsiteY3-98" fmla="*/ 1149686 h 1149686"/>
                <a:gd name="connsiteX4-99" fmla="*/ 0 w 1056777"/>
                <a:gd name="connsiteY4-100" fmla="*/ 932601 h 11496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56777" h="1149686">
                  <a:moveTo>
                    <a:pt x="0" y="932601"/>
                  </a:moveTo>
                  <a:lnTo>
                    <a:pt x="746270" y="0"/>
                  </a:lnTo>
                  <a:lnTo>
                    <a:pt x="1056777" y="183458"/>
                  </a:lnTo>
                  <a:lnTo>
                    <a:pt x="248962" y="1149686"/>
                  </a:lnTo>
                  <a:lnTo>
                    <a:pt x="0" y="932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pic>
          <p:nvPicPr>
            <p:cNvPr id="19" name="图片 18"/>
            <p:cNvPicPr>
              <a:picLocks noChangeAspect="1"/>
            </p:cNvPicPr>
            <p:nvPr userDrawn="1"/>
          </p:nvPicPr>
          <p:blipFill rotWithShape="1">
            <a:blip r:embed="rId3" cstate="screen"/>
            <a:srcRect/>
            <a:stretch>
              <a:fillRect/>
            </a:stretch>
          </p:blipFill>
          <p:spPr>
            <a:xfrm>
              <a:off x="4770784" y="7553739"/>
              <a:ext cx="2802834" cy="2691652"/>
            </a:xfrm>
            <a:prstGeom prst="rect">
              <a:avLst/>
            </a:prstGeom>
            <a:noFill/>
            <a:ln>
              <a:noFill/>
            </a:ln>
          </p:spPr>
        </p:pic>
      </p:grpSp>
      <p:pic>
        <p:nvPicPr>
          <p:cNvPr id="20" name="图片 19"/>
          <p:cNvPicPr>
            <a:picLocks noChangeAspect="1"/>
          </p:cNvPicPr>
          <p:nvPr userDrawn="1"/>
        </p:nvPicPr>
        <p:blipFill rotWithShape="1">
          <a:blip r:embed="rId4" cstate="screen"/>
          <a:srcRect/>
          <a:stretch>
            <a:fillRect/>
          </a:stretch>
        </p:blipFill>
        <p:spPr>
          <a:xfrm>
            <a:off x="10723896" y="-1"/>
            <a:ext cx="1468104" cy="3753853"/>
          </a:xfrm>
          <a:prstGeom prst="rect">
            <a:avLst/>
          </a:prstGeom>
        </p:spPr>
      </p:pic>
      <p:pic>
        <p:nvPicPr>
          <p:cNvPr id="21" name="图片 20"/>
          <p:cNvPicPr>
            <a:picLocks noChangeAspect="1"/>
          </p:cNvPicPr>
          <p:nvPr userDrawn="1"/>
        </p:nvPicPr>
        <p:blipFill rotWithShape="1">
          <a:blip r:embed="rId4" cstate="screen"/>
          <a:srcRect/>
          <a:stretch>
            <a:fillRect/>
          </a:stretch>
        </p:blipFill>
        <p:spPr>
          <a:xfrm flipH="1" flipV="1">
            <a:off x="0" y="3104147"/>
            <a:ext cx="1468104" cy="3753853"/>
          </a:xfrm>
          <a:prstGeom prst="rect">
            <a:avLst/>
          </a:prstGeom>
        </p:spPr>
      </p:pic>
      <p:sp>
        <p:nvSpPr>
          <p:cNvPr id="22" name="椭圆 21"/>
          <p:cNvSpPr/>
          <p:nvPr userDrawn="1"/>
        </p:nvSpPr>
        <p:spPr>
          <a:xfrm>
            <a:off x="5580943" y="1958672"/>
            <a:ext cx="1056047" cy="1056047"/>
          </a:xfrm>
          <a:prstGeom prst="ellipse">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grpSp>
        <p:nvGrpSpPr>
          <p:cNvPr id="23" name="组合 22"/>
          <p:cNvGrpSpPr/>
          <p:nvPr userDrawn="1"/>
        </p:nvGrpSpPr>
        <p:grpSpPr>
          <a:xfrm flipH="1">
            <a:off x="502631" y="205918"/>
            <a:ext cx="1132863" cy="1087925"/>
            <a:chOff x="4770784" y="7553739"/>
            <a:chExt cx="2802834" cy="2691652"/>
          </a:xfrm>
        </p:grpSpPr>
        <p:sp>
          <p:nvSpPr>
            <p:cNvPr id="24" name="矩形 11"/>
            <p:cNvSpPr/>
            <p:nvPr userDrawn="1"/>
          </p:nvSpPr>
          <p:spPr>
            <a:xfrm>
              <a:off x="5250500" y="8013998"/>
              <a:ext cx="2103062" cy="2055293"/>
            </a:xfrm>
            <a:custGeom>
              <a:avLst/>
              <a:gdLst>
                <a:gd name="connsiteX0" fmla="*/ 0 w 2103061"/>
                <a:gd name="connsiteY0" fmla="*/ 0 h 1636657"/>
                <a:gd name="connsiteX1" fmla="*/ 2103061 w 2103061"/>
                <a:gd name="connsiteY1" fmla="*/ 0 h 1636657"/>
                <a:gd name="connsiteX2" fmla="*/ 2103061 w 2103061"/>
                <a:gd name="connsiteY2" fmla="*/ 1636657 h 1636657"/>
                <a:gd name="connsiteX3" fmla="*/ 0 w 2103061"/>
                <a:gd name="connsiteY3" fmla="*/ 1636657 h 1636657"/>
                <a:gd name="connsiteX4" fmla="*/ 0 w 2103061"/>
                <a:gd name="connsiteY4" fmla="*/ 0 h 1636657"/>
                <a:gd name="connsiteX0-1" fmla="*/ 0 w 2103061"/>
                <a:gd name="connsiteY0-2" fmla="*/ 978568 h 2615225"/>
                <a:gd name="connsiteX1-3" fmla="*/ 803651 w 2103061"/>
                <a:gd name="connsiteY1-4" fmla="*/ 0 h 2615225"/>
                <a:gd name="connsiteX2-5" fmla="*/ 2103061 w 2103061"/>
                <a:gd name="connsiteY2-6" fmla="*/ 2615225 h 2615225"/>
                <a:gd name="connsiteX3-7" fmla="*/ 0 w 2103061"/>
                <a:gd name="connsiteY3-8" fmla="*/ 2615225 h 2615225"/>
                <a:gd name="connsiteX4-9" fmla="*/ 0 w 2103061"/>
                <a:gd name="connsiteY4-10" fmla="*/ 978568 h 2615225"/>
                <a:gd name="connsiteX0-11" fmla="*/ 0 w 2054935"/>
                <a:gd name="connsiteY0-12" fmla="*/ 978568 h 2615225"/>
                <a:gd name="connsiteX1-13" fmla="*/ 803651 w 2054935"/>
                <a:gd name="connsiteY1-14" fmla="*/ 0 h 2615225"/>
                <a:gd name="connsiteX2-15" fmla="*/ 2054935 w 2054935"/>
                <a:gd name="connsiteY2-16" fmla="*/ 930804 h 2615225"/>
                <a:gd name="connsiteX3-17" fmla="*/ 0 w 2054935"/>
                <a:gd name="connsiteY3-18" fmla="*/ 2615225 h 2615225"/>
                <a:gd name="connsiteX4-19" fmla="*/ 0 w 2054935"/>
                <a:gd name="connsiteY4-20" fmla="*/ 978568 h 2615225"/>
                <a:gd name="connsiteX0-21" fmla="*/ 0 w 2054935"/>
                <a:gd name="connsiteY0-22" fmla="*/ 978568 h 2037709"/>
                <a:gd name="connsiteX1-23" fmla="*/ 803651 w 2054935"/>
                <a:gd name="connsiteY1-24" fmla="*/ 0 h 2037709"/>
                <a:gd name="connsiteX2-25" fmla="*/ 2054935 w 2054935"/>
                <a:gd name="connsiteY2-26" fmla="*/ 930804 h 2037709"/>
                <a:gd name="connsiteX3-27" fmla="*/ 1203158 w 2054935"/>
                <a:gd name="connsiteY3-28" fmla="*/ 2037709 h 2037709"/>
                <a:gd name="connsiteX4-29" fmla="*/ 0 w 2054935"/>
                <a:gd name="connsiteY4-30" fmla="*/ 978568 h 2037709"/>
                <a:gd name="connsiteX0-31" fmla="*/ 0 w 2103062"/>
                <a:gd name="connsiteY0-32" fmla="*/ 1090863 h 2037709"/>
                <a:gd name="connsiteX1-33" fmla="*/ 851778 w 2103062"/>
                <a:gd name="connsiteY1-34" fmla="*/ 0 h 2037709"/>
                <a:gd name="connsiteX2-35" fmla="*/ 2103062 w 2103062"/>
                <a:gd name="connsiteY2-36" fmla="*/ 930804 h 2037709"/>
                <a:gd name="connsiteX3-37" fmla="*/ 1251285 w 2103062"/>
                <a:gd name="connsiteY3-38" fmla="*/ 2037709 h 2037709"/>
                <a:gd name="connsiteX4-39" fmla="*/ 0 w 2103062"/>
                <a:gd name="connsiteY4-40" fmla="*/ 1090863 h 2037709"/>
                <a:gd name="connsiteX0-41" fmla="*/ 0 w 2103062"/>
                <a:gd name="connsiteY0-42" fmla="*/ 1108447 h 2055293"/>
                <a:gd name="connsiteX1-43" fmla="*/ 886947 w 2103062"/>
                <a:gd name="connsiteY1-44" fmla="*/ 0 h 2055293"/>
                <a:gd name="connsiteX2-45" fmla="*/ 2103062 w 2103062"/>
                <a:gd name="connsiteY2-46" fmla="*/ 948388 h 2055293"/>
                <a:gd name="connsiteX3-47" fmla="*/ 1251285 w 2103062"/>
                <a:gd name="connsiteY3-48" fmla="*/ 2055293 h 2055293"/>
                <a:gd name="connsiteX4-49" fmla="*/ 0 w 2103062"/>
                <a:gd name="connsiteY4-50" fmla="*/ 1108447 h 20552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03062" h="2055293">
                  <a:moveTo>
                    <a:pt x="0" y="1108447"/>
                  </a:moveTo>
                  <a:lnTo>
                    <a:pt x="886947" y="0"/>
                  </a:lnTo>
                  <a:lnTo>
                    <a:pt x="2103062" y="948388"/>
                  </a:lnTo>
                  <a:lnTo>
                    <a:pt x="1251285" y="2055293"/>
                  </a:lnTo>
                  <a:lnTo>
                    <a:pt x="0" y="110844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sp>
          <p:nvSpPr>
            <p:cNvPr id="25" name="矩形 11"/>
            <p:cNvSpPr/>
            <p:nvPr userDrawn="1"/>
          </p:nvSpPr>
          <p:spPr>
            <a:xfrm>
              <a:off x="5012642" y="7875482"/>
              <a:ext cx="1056777" cy="1149686"/>
            </a:xfrm>
            <a:custGeom>
              <a:avLst/>
              <a:gdLst>
                <a:gd name="connsiteX0" fmla="*/ 0 w 2103061"/>
                <a:gd name="connsiteY0" fmla="*/ 0 h 1636657"/>
                <a:gd name="connsiteX1" fmla="*/ 2103061 w 2103061"/>
                <a:gd name="connsiteY1" fmla="*/ 0 h 1636657"/>
                <a:gd name="connsiteX2" fmla="*/ 2103061 w 2103061"/>
                <a:gd name="connsiteY2" fmla="*/ 1636657 h 1636657"/>
                <a:gd name="connsiteX3" fmla="*/ 0 w 2103061"/>
                <a:gd name="connsiteY3" fmla="*/ 1636657 h 1636657"/>
                <a:gd name="connsiteX4" fmla="*/ 0 w 2103061"/>
                <a:gd name="connsiteY4" fmla="*/ 0 h 1636657"/>
                <a:gd name="connsiteX0-1" fmla="*/ 0 w 2103061"/>
                <a:gd name="connsiteY0-2" fmla="*/ 978568 h 2615225"/>
                <a:gd name="connsiteX1-3" fmla="*/ 803651 w 2103061"/>
                <a:gd name="connsiteY1-4" fmla="*/ 0 h 2615225"/>
                <a:gd name="connsiteX2-5" fmla="*/ 2103061 w 2103061"/>
                <a:gd name="connsiteY2-6" fmla="*/ 2615225 h 2615225"/>
                <a:gd name="connsiteX3-7" fmla="*/ 0 w 2103061"/>
                <a:gd name="connsiteY3-8" fmla="*/ 2615225 h 2615225"/>
                <a:gd name="connsiteX4-9" fmla="*/ 0 w 2103061"/>
                <a:gd name="connsiteY4-10" fmla="*/ 978568 h 2615225"/>
                <a:gd name="connsiteX0-11" fmla="*/ 0 w 2054935"/>
                <a:gd name="connsiteY0-12" fmla="*/ 978568 h 2615225"/>
                <a:gd name="connsiteX1-13" fmla="*/ 803651 w 2054935"/>
                <a:gd name="connsiteY1-14" fmla="*/ 0 h 2615225"/>
                <a:gd name="connsiteX2-15" fmla="*/ 2054935 w 2054935"/>
                <a:gd name="connsiteY2-16" fmla="*/ 930804 h 2615225"/>
                <a:gd name="connsiteX3-17" fmla="*/ 0 w 2054935"/>
                <a:gd name="connsiteY3-18" fmla="*/ 2615225 h 2615225"/>
                <a:gd name="connsiteX4-19" fmla="*/ 0 w 2054935"/>
                <a:gd name="connsiteY4-20" fmla="*/ 978568 h 2615225"/>
                <a:gd name="connsiteX0-21" fmla="*/ 0 w 2054935"/>
                <a:gd name="connsiteY0-22" fmla="*/ 978568 h 2037709"/>
                <a:gd name="connsiteX1-23" fmla="*/ 803651 w 2054935"/>
                <a:gd name="connsiteY1-24" fmla="*/ 0 h 2037709"/>
                <a:gd name="connsiteX2-25" fmla="*/ 2054935 w 2054935"/>
                <a:gd name="connsiteY2-26" fmla="*/ 930804 h 2037709"/>
                <a:gd name="connsiteX3-27" fmla="*/ 1203158 w 2054935"/>
                <a:gd name="connsiteY3-28" fmla="*/ 2037709 h 2037709"/>
                <a:gd name="connsiteX4-29" fmla="*/ 0 w 2054935"/>
                <a:gd name="connsiteY4-30" fmla="*/ 978568 h 2037709"/>
                <a:gd name="connsiteX0-31" fmla="*/ 0 w 2103062"/>
                <a:gd name="connsiteY0-32" fmla="*/ 1090863 h 2037709"/>
                <a:gd name="connsiteX1-33" fmla="*/ 851778 w 2103062"/>
                <a:gd name="connsiteY1-34" fmla="*/ 0 h 2037709"/>
                <a:gd name="connsiteX2-35" fmla="*/ 2103062 w 2103062"/>
                <a:gd name="connsiteY2-36" fmla="*/ 930804 h 2037709"/>
                <a:gd name="connsiteX3-37" fmla="*/ 1251285 w 2103062"/>
                <a:gd name="connsiteY3-38" fmla="*/ 2037709 h 2037709"/>
                <a:gd name="connsiteX4-39" fmla="*/ 0 w 2103062"/>
                <a:gd name="connsiteY4-40" fmla="*/ 1090863 h 2037709"/>
                <a:gd name="connsiteX0-41" fmla="*/ 0 w 2103062"/>
                <a:gd name="connsiteY0-42" fmla="*/ 160059 h 1106905"/>
                <a:gd name="connsiteX1-43" fmla="*/ 1194678 w 2103062"/>
                <a:gd name="connsiteY1-44" fmla="*/ 45142 h 1106905"/>
                <a:gd name="connsiteX2-45" fmla="*/ 2103062 w 2103062"/>
                <a:gd name="connsiteY2-46" fmla="*/ 0 h 1106905"/>
                <a:gd name="connsiteX3-47" fmla="*/ 1251285 w 2103062"/>
                <a:gd name="connsiteY3-48" fmla="*/ 1106905 h 1106905"/>
                <a:gd name="connsiteX4-49" fmla="*/ 0 w 2103062"/>
                <a:gd name="connsiteY4-50" fmla="*/ 160059 h 1106905"/>
                <a:gd name="connsiteX0-51" fmla="*/ 0 w 2103062"/>
                <a:gd name="connsiteY0-52" fmla="*/ 343517 h 1290363"/>
                <a:gd name="connsiteX1-53" fmla="*/ 1792555 w 2103062"/>
                <a:gd name="connsiteY1-54" fmla="*/ 0 h 1290363"/>
                <a:gd name="connsiteX2-55" fmla="*/ 2103062 w 2103062"/>
                <a:gd name="connsiteY2-56" fmla="*/ 183458 h 1290363"/>
                <a:gd name="connsiteX3-57" fmla="*/ 1251285 w 2103062"/>
                <a:gd name="connsiteY3-58" fmla="*/ 1290363 h 1290363"/>
                <a:gd name="connsiteX4-59" fmla="*/ 0 w 2103062"/>
                <a:gd name="connsiteY4-60" fmla="*/ 343517 h 1290363"/>
                <a:gd name="connsiteX0-61" fmla="*/ 0 w 907308"/>
                <a:gd name="connsiteY0-62" fmla="*/ 589701 h 1290363"/>
                <a:gd name="connsiteX1-63" fmla="*/ 596801 w 907308"/>
                <a:gd name="connsiteY1-64" fmla="*/ 0 h 1290363"/>
                <a:gd name="connsiteX2-65" fmla="*/ 907308 w 907308"/>
                <a:gd name="connsiteY2-66" fmla="*/ 183458 h 1290363"/>
                <a:gd name="connsiteX3-67" fmla="*/ 55531 w 907308"/>
                <a:gd name="connsiteY3-68" fmla="*/ 1290363 h 1290363"/>
                <a:gd name="connsiteX4-69" fmla="*/ 0 w 907308"/>
                <a:gd name="connsiteY4-70" fmla="*/ 589701 h 1290363"/>
                <a:gd name="connsiteX0-71" fmla="*/ 0 w 1056777"/>
                <a:gd name="connsiteY0-72" fmla="*/ 932601 h 1290363"/>
                <a:gd name="connsiteX1-73" fmla="*/ 746270 w 1056777"/>
                <a:gd name="connsiteY1-74" fmla="*/ 0 h 1290363"/>
                <a:gd name="connsiteX2-75" fmla="*/ 1056777 w 1056777"/>
                <a:gd name="connsiteY2-76" fmla="*/ 183458 h 1290363"/>
                <a:gd name="connsiteX3-77" fmla="*/ 205000 w 1056777"/>
                <a:gd name="connsiteY3-78" fmla="*/ 1290363 h 1290363"/>
                <a:gd name="connsiteX4-79" fmla="*/ 0 w 1056777"/>
                <a:gd name="connsiteY4-80" fmla="*/ 932601 h 1290363"/>
                <a:gd name="connsiteX0-81" fmla="*/ 0 w 1056777"/>
                <a:gd name="connsiteY0-82" fmla="*/ 932601 h 1061763"/>
                <a:gd name="connsiteX1-83" fmla="*/ 746270 w 1056777"/>
                <a:gd name="connsiteY1-84" fmla="*/ 0 h 1061763"/>
                <a:gd name="connsiteX2-85" fmla="*/ 1056777 w 1056777"/>
                <a:gd name="connsiteY2-86" fmla="*/ 183458 h 1061763"/>
                <a:gd name="connsiteX3-87" fmla="*/ 284131 w 1056777"/>
                <a:gd name="connsiteY3-88" fmla="*/ 1061763 h 1061763"/>
                <a:gd name="connsiteX4-89" fmla="*/ 0 w 1056777"/>
                <a:gd name="connsiteY4-90" fmla="*/ 932601 h 1061763"/>
                <a:gd name="connsiteX0-91" fmla="*/ 0 w 1056777"/>
                <a:gd name="connsiteY0-92" fmla="*/ 932601 h 1149686"/>
                <a:gd name="connsiteX1-93" fmla="*/ 746270 w 1056777"/>
                <a:gd name="connsiteY1-94" fmla="*/ 0 h 1149686"/>
                <a:gd name="connsiteX2-95" fmla="*/ 1056777 w 1056777"/>
                <a:gd name="connsiteY2-96" fmla="*/ 183458 h 1149686"/>
                <a:gd name="connsiteX3-97" fmla="*/ 248962 w 1056777"/>
                <a:gd name="connsiteY3-98" fmla="*/ 1149686 h 1149686"/>
                <a:gd name="connsiteX4-99" fmla="*/ 0 w 1056777"/>
                <a:gd name="connsiteY4-100" fmla="*/ 932601 h 11496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56777" h="1149686">
                  <a:moveTo>
                    <a:pt x="0" y="932601"/>
                  </a:moveTo>
                  <a:lnTo>
                    <a:pt x="746270" y="0"/>
                  </a:lnTo>
                  <a:lnTo>
                    <a:pt x="1056777" y="183458"/>
                  </a:lnTo>
                  <a:lnTo>
                    <a:pt x="248962" y="1149686"/>
                  </a:lnTo>
                  <a:lnTo>
                    <a:pt x="0" y="932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pic>
          <p:nvPicPr>
            <p:cNvPr id="26" name="图片 25"/>
            <p:cNvPicPr>
              <a:picLocks noChangeAspect="1"/>
            </p:cNvPicPr>
            <p:nvPr userDrawn="1"/>
          </p:nvPicPr>
          <p:blipFill rotWithShape="1">
            <a:blip r:embed="rId5" cstate="screen"/>
            <a:srcRect l="12930" t="9549" r="8695"/>
            <a:stretch>
              <a:fillRect/>
            </a:stretch>
          </p:blipFill>
          <p:spPr>
            <a:xfrm>
              <a:off x="4770784" y="7553739"/>
              <a:ext cx="2802834" cy="2691652"/>
            </a:xfrm>
            <a:prstGeom prst="rect">
              <a:avLst/>
            </a:prstGeom>
            <a:noFill/>
            <a:ln>
              <a:noFill/>
            </a:ln>
          </p:spPr>
        </p:pic>
      </p:grpSp>
      <p:grpSp>
        <p:nvGrpSpPr>
          <p:cNvPr id="27" name="组合 26"/>
          <p:cNvGrpSpPr/>
          <p:nvPr userDrawn="1"/>
        </p:nvGrpSpPr>
        <p:grpSpPr>
          <a:xfrm flipH="1">
            <a:off x="10983692" y="3841632"/>
            <a:ext cx="935905" cy="898780"/>
            <a:chOff x="4770784" y="7553739"/>
            <a:chExt cx="2802834" cy="2691652"/>
          </a:xfrm>
        </p:grpSpPr>
        <p:sp>
          <p:nvSpPr>
            <p:cNvPr id="28" name="矩形 11"/>
            <p:cNvSpPr/>
            <p:nvPr userDrawn="1"/>
          </p:nvSpPr>
          <p:spPr>
            <a:xfrm>
              <a:off x="5250500" y="8013998"/>
              <a:ext cx="2103062" cy="2055293"/>
            </a:xfrm>
            <a:custGeom>
              <a:avLst/>
              <a:gdLst>
                <a:gd name="connsiteX0" fmla="*/ 0 w 2103061"/>
                <a:gd name="connsiteY0" fmla="*/ 0 h 1636657"/>
                <a:gd name="connsiteX1" fmla="*/ 2103061 w 2103061"/>
                <a:gd name="connsiteY1" fmla="*/ 0 h 1636657"/>
                <a:gd name="connsiteX2" fmla="*/ 2103061 w 2103061"/>
                <a:gd name="connsiteY2" fmla="*/ 1636657 h 1636657"/>
                <a:gd name="connsiteX3" fmla="*/ 0 w 2103061"/>
                <a:gd name="connsiteY3" fmla="*/ 1636657 h 1636657"/>
                <a:gd name="connsiteX4" fmla="*/ 0 w 2103061"/>
                <a:gd name="connsiteY4" fmla="*/ 0 h 1636657"/>
                <a:gd name="connsiteX0-1" fmla="*/ 0 w 2103061"/>
                <a:gd name="connsiteY0-2" fmla="*/ 978568 h 2615225"/>
                <a:gd name="connsiteX1-3" fmla="*/ 803651 w 2103061"/>
                <a:gd name="connsiteY1-4" fmla="*/ 0 h 2615225"/>
                <a:gd name="connsiteX2-5" fmla="*/ 2103061 w 2103061"/>
                <a:gd name="connsiteY2-6" fmla="*/ 2615225 h 2615225"/>
                <a:gd name="connsiteX3-7" fmla="*/ 0 w 2103061"/>
                <a:gd name="connsiteY3-8" fmla="*/ 2615225 h 2615225"/>
                <a:gd name="connsiteX4-9" fmla="*/ 0 w 2103061"/>
                <a:gd name="connsiteY4-10" fmla="*/ 978568 h 2615225"/>
                <a:gd name="connsiteX0-11" fmla="*/ 0 w 2054935"/>
                <a:gd name="connsiteY0-12" fmla="*/ 978568 h 2615225"/>
                <a:gd name="connsiteX1-13" fmla="*/ 803651 w 2054935"/>
                <a:gd name="connsiteY1-14" fmla="*/ 0 h 2615225"/>
                <a:gd name="connsiteX2-15" fmla="*/ 2054935 w 2054935"/>
                <a:gd name="connsiteY2-16" fmla="*/ 930804 h 2615225"/>
                <a:gd name="connsiteX3-17" fmla="*/ 0 w 2054935"/>
                <a:gd name="connsiteY3-18" fmla="*/ 2615225 h 2615225"/>
                <a:gd name="connsiteX4-19" fmla="*/ 0 w 2054935"/>
                <a:gd name="connsiteY4-20" fmla="*/ 978568 h 2615225"/>
                <a:gd name="connsiteX0-21" fmla="*/ 0 w 2054935"/>
                <a:gd name="connsiteY0-22" fmla="*/ 978568 h 2037709"/>
                <a:gd name="connsiteX1-23" fmla="*/ 803651 w 2054935"/>
                <a:gd name="connsiteY1-24" fmla="*/ 0 h 2037709"/>
                <a:gd name="connsiteX2-25" fmla="*/ 2054935 w 2054935"/>
                <a:gd name="connsiteY2-26" fmla="*/ 930804 h 2037709"/>
                <a:gd name="connsiteX3-27" fmla="*/ 1203158 w 2054935"/>
                <a:gd name="connsiteY3-28" fmla="*/ 2037709 h 2037709"/>
                <a:gd name="connsiteX4-29" fmla="*/ 0 w 2054935"/>
                <a:gd name="connsiteY4-30" fmla="*/ 978568 h 2037709"/>
                <a:gd name="connsiteX0-31" fmla="*/ 0 w 2103062"/>
                <a:gd name="connsiteY0-32" fmla="*/ 1090863 h 2037709"/>
                <a:gd name="connsiteX1-33" fmla="*/ 851778 w 2103062"/>
                <a:gd name="connsiteY1-34" fmla="*/ 0 h 2037709"/>
                <a:gd name="connsiteX2-35" fmla="*/ 2103062 w 2103062"/>
                <a:gd name="connsiteY2-36" fmla="*/ 930804 h 2037709"/>
                <a:gd name="connsiteX3-37" fmla="*/ 1251285 w 2103062"/>
                <a:gd name="connsiteY3-38" fmla="*/ 2037709 h 2037709"/>
                <a:gd name="connsiteX4-39" fmla="*/ 0 w 2103062"/>
                <a:gd name="connsiteY4-40" fmla="*/ 1090863 h 2037709"/>
                <a:gd name="connsiteX0-41" fmla="*/ 0 w 2103062"/>
                <a:gd name="connsiteY0-42" fmla="*/ 1108447 h 2055293"/>
                <a:gd name="connsiteX1-43" fmla="*/ 886947 w 2103062"/>
                <a:gd name="connsiteY1-44" fmla="*/ 0 h 2055293"/>
                <a:gd name="connsiteX2-45" fmla="*/ 2103062 w 2103062"/>
                <a:gd name="connsiteY2-46" fmla="*/ 948388 h 2055293"/>
                <a:gd name="connsiteX3-47" fmla="*/ 1251285 w 2103062"/>
                <a:gd name="connsiteY3-48" fmla="*/ 2055293 h 2055293"/>
                <a:gd name="connsiteX4-49" fmla="*/ 0 w 2103062"/>
                <a:gd name="connsiteY4-50" fmla="*/ 1108447 h 20552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03062" h="2055293">
                  <a:moveTo>
                    <a:pt x="0" y="1108447"/>
                  </a:moveTo>
                  <a:lnTo>
                    <a:pt x="886947" y="0"/>
                  </a:lnTo>
                  <a:lnTo>
                    <a:pt x="2103062" y="948388"/>
                  </a:lnTo>
                  <a:lnTo>
                    <a:pt x="1251285" y="2055293"/>
                  </a:lnTo>
                  <a:lnTo>
                    <a:pt x="0" y="110844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sp>
          <p:nvSpPr>
            <p:cNvPr id="29" name="矩形 11"/>
            <p:cNvSpPr/>
            <p:nvPr userDrawn="1"/>
          </p:nvSpPr>
          <p:spPr>
            <a:xfrm>
              <a:off x="5012642" y="7875482"/>
              <a:ext cx="1056777" cy="1149686"/>
            </a:xfrm>
            <a:custGeom>
              <a:avLst/>
              <a:gdLst>
                <a:gd name="connsiteX0" fmla="*/ 0 w 2103061"/>
                <a:gd name="connsiteY0" fmla="*/ 0 h 1636657"/>
                <a:gd name="connsiteX1" fmla="*/ 2103061 w 2103061"/>
                <a:gd name="connsiteY1" fmla="*/ 0 h 1636657"/>
                <a:gd name="connsiteX2" fmla="*/ 2103061 w 2103061"/>
                <a:gd name="connsiteY2" fmla="*/ 1636657 h 1636657"/>
                <a:gd name="connsiteX3" fmla="*/ 0 w 2103061"/>
                <a:gd name="connsiteY3" fmla="*/ 1636657 h 1636657"/>
                <a:gd name="connsiteX4" fmla="*/ 0 w 2103061"/>
                <a:gd name="connsiteY4" fmla="*/ 0 h 1636657"/>
                <a:gd name="connsiteX0-1" fmla="*/ 0 w 2103061"/>
                <a:gd name="connsiteY0-2" fmla="*/ 978568 h 2615225"/>
                <a:gd name="connsiteX1-3" fmla="*/ 803651 w 2103061"/>
                <a:gd name="connsiteY1-4" fmla="*/ 0 h 2615225"/>
                <a:gd name="connsiteX2-5" fmla="*/ 2103061 w 2103061"/>
                <a:gd name="connsiteY2-6" fmla="*/ 2615225 h 2615225"/>
                <a:gd name="connsiteX3-7" fmla="*/ 0 w 2103061"/>
                <a:gd name="connsiteY3-8" fmla="*/ 2615225 h 2615225"/>
                <a:gd name="connsiteX4-9" fmla="*/ 0 w 2103061"/>
                <a:gd name="connsiteY4-10" fmla="*/ 978568 h 2615225"/>
                <a:gd name="connsiteX0-11" fmla="*/ 0 w 2054935"/>
                <a:gd name="connsiteY0-12" fmla="*/ 978568 h 2615225"/>
                <a:gd name="connsiteX1-13" fmla="*/ 803651 w 2054935"/>
                <a:gd name="connsiteY1-14" fmla="*/ 0 h 2615225"/>
                <a:gd name="connsiteX2-15" fmla="*/ 2054935 w 2054935"/>
                <a:gd name="connsiteY2-16" fmla="*/ 930804 h 2615225"/>
                <a:gd name="connsiteX3-17" fmla="*/ 0 w 2054935"/>
                <a:gd name="connsiteY3-18" fmla="*/ 2615225 h 2615225"/>
                <a:gd name="connsiteX4-19" fmla="*/ 0 w 2054935"/>
                <a:gd name="connsiteY4-20" fmla="*/ 978568 h 2615225"/>
                <a:gd name="connsiteX0-21" fmla="*/ 0 w 2054935"/>
                <a:gd name="connsiteY0-22" fmla="*/ 978568 h 2037709"/>
                <a:gd name="connsiteX1-23" fmla="*/ 803651 w 2054935"/>
                <a:gd name="connsiteY1-24" fmla="*/ 0 h 2037709"/>
                <a:gd name="connsiteX2-25" fmla="*/ 2054935 w 2054935"/>
                <a:gd name="connsiteY2-26" fmla="*/ 930804 h 2037709"/>
                <a:gd name="connsiteX3-27" fmla="*/ 1203158 w 2054935"/>
                <a:gd name="connsiteY3-28" fmla="*/ 2037709 h 2037709"/>
                <a:gd name="connsiteX4-29" fmla="*/ 0 w 2054935"/>
                <a:gd name="connsiteY4-30" fmla="*/ 978568 h 2037709"/>
                <a:gd name="connsiteX0-31" fmla="*/ 0 w 2103062"/>
                <a:gd name="connsiteY0-32" fmla="*/ 1090863 h 2037709"/>
                <a:gd name="connsiteX1-33" fmla="*/ 851778 w 2103062"/>
                <a:gd name="connsiteY1-34" fmla="*/ 0 h 2037709"/>
                <a:gd name="connsiteX2-35" fmla="*/ 2103062 w 2103062"/>
                <a:gd name="connsiteY2-36" fmla="*/ 930804 h 2037709"/>
                <a:gd name="connsiteX3-37" fmla="*/ 1251285 w 2103062"/>
                <a:gd name="connsiteY3-38" fmla="*/ 2037709 h 2037709"/>
                <a:gd name="connsiteX4-39" fmla="*/ 0 w 2103062"/>
                <a:gd name="connsiteY4-40" fmla="*/ 1090863 h 2037709"/>
                <a:gd name="connsiteX0-41" fmla="*/ 0 w 2103062"/>
                <a:gd name="connsiteY0-42" fmla="*/ 160059 h 1106905"/>
                <a:gd name="connsiteX1-43" fmla="*/ 1194678 w 2103062"/>
                <a:gd name="connsiteY1-44" fmla="*/ 45142 h 1106905"/>
                <a:gd name="connsiteX2-45" fmla="*/ 2103062 w 2103062"/>
                <a:gd name="connsiteY2-46" fmla="*/ 0 h 1106905"/>
                <a:gd name="connsiteX3-47" fmla="*/ 1251285 w 2103062"/>
                <a:gd name="connsiteY3-48" fmla="*/ 1106905 h 1106905"/>
                <a:gd name="connsiteX4-49" fmla="*/ 0 w 2103062"/>
                <a:gd name="connsiteY4-50" fmla="*/ 160059 h 1106905"/>
                <a:gd name="connsiteX0-51" fmla="*/ 0 w 2103062"/>
                <a:gd name="connsiteY0-52" fmla="*/ 343517 h 1290363"/>
                <a:gd name="connsiteX1-53" fmla="*/ 1792555 w 2103062"/>
                <a:gd name="connsiteY1-54" fmla="*/ 0 h 1290363"/>
                <a:gd name="connsiteX2-55" fmla="*/ 2103062 w 2103062"/>
                <a:gd name="connsiteY2-56" fmla="*/ 183458 h 1290363"/>
                <a:gd name="connsiteX3-57" fmla="*/ 1251285 w 2103062"/>
                <a:gd name="connsiteY3-58" fmla="*/ 1290363 h 1290363"/>
                <a:gd name="connsiteX4-59" fmla="*/ 0 w 2103062"/>
                <a:gd name="connsiteY4-60" fmla="*/ 343517 h 1290363"/>
                <a:gd name="connsiteX0-61" fmla="*/ 0 w 907308"/>
                <a:gd name="connsiteY0-62" fmla="*/ 589701 h 1290363"/>
                <a:gd name="connsiteX1-63" fmla="*/ 596801 w 907308"/>
                <a:gd name="connsiteY1-64" fmla="*/ 0 h 1290363"/>
                <a:gd name="connsiteX2-65" fmla="*/ 907308 w 907308"/>
                <a:gd name="connsiteY2-66" fmla="*/ 183458 h 1290363"/>
                <a:gd name="connsiteX3-67" fmla="*/ 55531 w 907308"/>
                <a:gd name="connsiteY3-68" fmla="*/ 1290363 h 1290363"/>
                <a:gd name="connsiteX4-69" fmla="*/ 0 w 907308"/>
                <a:gd name="connsiteY4-70" fmla="*/ 589701 h 1290363"/>
                <a:gd name="connsiteX0-71" fmla="*/ 0 w 1056777"/>
                <a:gd name="connsiteY0-72" fmla="*/ 932601 h 1290363"/>
                <a:gd name="connsiteX1-73" fmla="*/ 746270 w 1056777"/>
                <a:gd name="connsiteY1-74" fmla="*/ 0 h 1290363"/>
                <a:gd name="connsiteX2-75" fmla="*/ 1056777 w 1056777"/>
                <a:gd name="connsiteY2-76" fmla="*/ 183458 h 1290363"/>
                <a:gd name="connsiteX3-77" fmla="*/ 205000 w 1056777"/>
                <a:gd name="connsiteY3-78" fmla="*/ 1290363 h 1290363"/>
                <a:gd name="connsiteX4-79" fmla="*/ 0 w 1056777"/>
                <a:gd name="connsiteY4-80" fmla="*/ 932601 h 1290363"/>
                <a:gd name="connsiteX0-81" fmla="*/ 0 w 1056777"/>
                <a:gd name="connsiteY0-82" fmla="*/ 932601 h 1061763"/>
                <a:gd name="connsiteX1-83" fmla="*/ 746270 w 1056777"/>
                <a:gd name="connsiteY1-84" fmla="*/ 0 h 1061763"/>
                <a:gd name="connsiteX2-85" fmla="*/ 1056777 w 1056777"/>
                <a:gd name="connsiteY2-86" fmla="*/ 183458 h 1061763"/>
                <a:gd name="connsiteX3-87" fmla="*/ 284131 w 1056777"/>
                <a:gd name="connsiteY3-88" fmla="*/ 1061763 h 1061763"/>
                <a:gd name="connsiteX4-89" fmla="*/ 0 w 1056777"/>
                <a:gd name="connsiteY4-90" fmla="*/ 932601 h 1061763"/>
                <a:gd name="connsiteX0-91" fmla="*/ 0 w 1056777"/>
                <a:gd name="connsiteY0-92" fmla="*/ 932601 h 1149686"/>
                <a:gd name="connsiteX1-93" fmla="*/ 746270 w 1056777"/>
                <a:gd name="connsiteY1-94" fmla="*/ 0 h 1149686"/>
                <a:gd name="connsiteX2-95" fmla="*/ 1056777 w 1056777"/>
                <a:gd name="connsiteY2-96" fmla="*/ 183458 h 1149686"/>
                <a:gd name="connsiteX3-97" fmla="*/ 248962 w 1056777"/>
                <a:gd name="connsiteY3-98" fmla="*/ 1149686 h 1149686"/>
                <a:gd name="connsiteX4-99" fmla="*/ 0 w 1056777"/>
                <a:gd name="connsiteY4-100" fmla="*/ 932601 h 11496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56777" h="1149686">
                  <a:moveTo>
                    <a:pt x="0" y="932601"/>
                  </a:moveTo>
                  <a:lnTo>
                    <a:pt x="746270" y="0"/>
                  </a:lnTo>
                  <a:lnTo>
                    <a:pt x="1056777" y="183458"/>
                  </a:lnTo>
                  <a:lnTo>
                    <a:pt x="248962" y="1149686"/>
                  </a:lnTo>
                  <a:lnTo>
                    <a:pt x="0" y="932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pic>
          <p:nvPicPr>
            <p:cNvPr id="30" name="图片 29"/>
            <p:cNvPicPr>
              <a:picLocks noChangeAspect="1"/>
            </p:cNvPicPr>
            <p:nvPr userDrawn="1"/>
          </p:nvPicPr>
          <p:blipFill rotWithShape="1">
            <a:blip r:embed="rId6" cstate="screen"/>
            <a:srcRect/>
            <a:stretch>
              <a:fillRect/>
            </a:stretch>
          </p:blipFill>
          <p:spPr>
            <a:xfrm>
              <a:off x="4770784" y="7553739"/>
              <a:ext cx="2802834" cy="2691652"/>
            </a:xfrm>
            <a:prstGeom prst="rect">
              <a:avLst/>
            </a:prstGeom>
            <a:noFill/>
            <a:ln>
              <a:noFill/>
            </a:ln>
          </p:spPr>
        </p:pic>
      </p:grpSp>
      <p:pic>
        <p:nvPicPr>
          <p:cNvPr id="31" name="图片 30"/>
          <p:cNvPicPr>
            <a:picLocks noChangeAspect="1"/>
          </p:cNvPicPr>
          <p:nvPr userDrawn="1"/>
        </p:nvPicPr>
        <p:blipFill rotWithShape="1">
          <a:blip r:embed="rId7" cstate="screen"/>
          <a:srcRect l="-16750" t="-8520"/>
          <a:stretch>
            <a:fillRect/>
          </a:stretch>
        </p:blipFill>
        <p:spPr>
          <a:xfrm flipH="1">
            <a:off x="1069062" y="2066902"/>
            <a:ext cx="2062809" cy="27160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pic>
        <p:nvPicPr>
          <p:cNvPr id="21" name="图片 20"/>
          <p:cNvPicPr>
            <a:picLocks noChangeAspect="1"/>
          </p:cNvPicPr>
          <p:nvPr userDrawn="1"/>
        </p:nvPicPr>
        <p:blipFill rotWithShape="1">
          <a:blip r:embed="rId2" cstate="screen"/>
          <a:srcRect/>
          <a:stretch>
            <a:fillRect/>
          </a:stretch>
        </p:blipFill>
        <p:spPr>
          <a:xfrm>
            <a:off x="10723896" y="-1"/>
            <a:ext cx="1468104" cy="3753853"/>
          </a:xfrm>
          <a:prstGeom prst="rect">
            <a:avLst/>
          </a:prstGeom>
        </p:spPr>
      </p:pic>
      <p:pic>
        <p:nvPicPr>
          <p:cNvPr id="20" name="图片 19"/>
          <p:cNvPicPr>
            <a:picLocks noChangeAspect="1"/>
          </p:cNvPicPr>
          <p:nvPr userDrawn="1"/>
        </p:nvPicPr>
        <p:blipFill rotWithShape="1">
          <a:blip r:embed="rId2" cstate="screen"/>
          <a:srcRect/>
          <a:stretch>
            <a:fillRect/>
          </a:stretch>
        </p:blipFill>
        <p:spPr>
          <a:xfrm flipH="1" flipV="1">
            <a:off x="0" y="3104147"/>
            <a:ext cx="1468104" cy="3753853"/>
          </a:xfrm>
          <a:prstGeom prst="rect">
            <a:avLst/>
          </a:prstGeom>
        </p:spPr>
      </p:pic>
      <p:grpSp>
        <p:nvGrpSpPr>
          <p:cNvPr id="8" name="组合 7"/>
          <p:cNvGrpSpPr/>
          <p:nvPr userDrawn="1"/>
        </p:nvGrpSpPr>
        <p:grpSpPr>
          <a:xfrm>
            <a:off x="704538" y="453772"/>
            <a:ext cx="10742114" cy="5962019"/>
            <a:chOff x="1801342" y="1066184"/>
            <a:chExt cx="9235934" cy="4679976"/>
          </a:xfrm>
        </p:grpSpPr>
        <p:sp>
          <p:nvSpPr>
            <p:cNvPr id="9" name="矩形 8"/>
            <p:cNvSpPr/>
            <p:nvPr userDrawn="1"/>
          </p:nvSpPr>
          <p:spPr>
            <a:xfrm>
              <a:off x="2033953" y="1314836"/>
              <a:ext cx="9003323" cy="4431324"/>
            </a:xfrm>
            <a:prstGeom prst="rect">
              <a:avLst/>
            </a:prstGeom>
            <a:solidFill>
              <a:schemeClr val="bg1"/>
            </a:solidFill>
            <a:ln w="76200">
              <a:solidFill>
                <a:srgbClr val="718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sp>
          <p:nvSpPr>
            <p:cNvPr id="10" name="矩形 9"/>
            <p:cNvSpPr/>
            <p:nvPr userDrawn="1"/>
          </p:nvSpPr>
          <p:spPr>
            <a:xfrm>
              <a:off x="1801342" y="1066184"/>
              <a:ext cx="9003323" cy="4431324"/>
            </a:xfrm>
            <a:prstGeom prst="rect">
              <a:avLst/>
            </a:prstGeom>
            <a:solidFill>
              <a:schemeClr val="bg1"/>
            </a:solidFill>
            <a:ln w="76200">
              <a:solidFill>
                <a:srgbClr val="718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grpSp>
      <p:pic>
        <p:nvPicPr>
          <p:cNvPr id="11" name="图片 10"/>
          <p:cNvPicPr>
            <a:picLocks noChangeAspect="1"/>
          </p:cNvPicPr>
          <p:nvPr userDrawn="1"/>
        </p:nvPicPr>
        <p:blipFill>
          <a:blip r:embed="rId3"/>
          <a:stretch>
            <a:fillRect/>
          </a:stretch>
        </p:blipFill>
        <p:spPr>
          <a:xfrm>
            <a:off x="105913" y="1091330"/>
            <a:ext cx="1257209" cy="1123869"/>
          </a:xfrm>
          <a:prstGeom prst="rect">
            <a:avLst/>
          </a:prstGeom>
        </p:spPr>
      </p:pic>
      <p:pic>
        <p:nvPicPr>
          <p:cNvPr id="12" name="图片 11"/>
          <p:cNvPicPr>
            <a:picLocks noChangeAspect="1"/>
          </p:cNvPicPr>
          <p:nvPr userDrawn="1"/>
        </p:nvPicPr>
        <p:blipFill>
          <a:blip r:embed="rId3"/>
          <a:stretch>
            <a:fillRect/>
          </a:stretch>
        </p:blipFill>
        <p:spPr>
          <a:xfrm>
            <a:off x="105913" y="1826664"/>
            <a:ext cx="1257209" cy="1123869"/>
          </a:xfrm>
          <a:prstGeom prst="rect">
            <a:avLst/>
          </a:prstGeom>
        </p:spPr>
      </p:pic>
      <p:pic>
        <p:nvPicPr>
          <p:cNvPr id="13" name="图片 12"/>
          <p:cNvPicPr>
            <a:picLocks noChangeAspect="1"/>
          </p:cNvPicPr>
          <p:nvPr userDrawn="1"/>
        </p:nvPicPr>
        <p:blipFill>
          <a:blip r:embed="rId3"/>
          <a:stretch>
            <a:fillRect/>
          </a:stretch>
        </p:blipFill>
        <p:spPr>
          <a:xfrm>
            <a:off x="101287" y="3441441"/>
            <a:ext cx="1257209" cy="1123869"/>
          </a:xfrm>
          <a:prstGeom prst="rect">
            <a:avLst/>
          </a:prstGeom>
        </p:spPr>
      </p:pic>
      <p:pic>
        <p:nvPicPr>
          <p:cNvPr id="14" name="图片 13"/>
          <p:cNvPicPr>
            <a:picLocks noChangeAspect="1"/>
          </p:cNvPicPr>
          <p:nvPr userDrawn="1"/>
        </p:nvPicPr>
        <p:blipFill>
          <a:blip r:embed="rId3"/>
          <a:stretch>
            <a:fillRect/>
          </a:stretch>
        </p:blipFill>
        <p:spPr>
          <a:xfrm>
            <a:off x="101287" y="4176775"/>
            <a:ext cx="1257209" cy="1123869"/>
          </a:xfrm>
          <a:prstGeom prst="rect">
            <a:avLst/>
          </a:prstGeom>
        </p:spPr>
      </p:pic>
      <p:pic>
        <p:nvPicPr>
          <p:cNvPr id="25" name="图片 24"/>
          <p:cNvPicPr>
            <a:picLocks noChangeAspect="1"/>
          </p:cNvPicPr>
          <p:nvPr userDrawn="1"/>
        </p:nvPicPr>
        <p:blipFill rotWithShape="1">
          <a:blip r:embed="rId4" cstate="screen"/>
          <a:srcRect/>
          <a:stretch>
            <a:fillRect/>
          </a:stretch>
        </p:blipFill>
        <p:spPr>
          <a:xfrm>
            <a:off x="9897986" y="4565310"/>
            <a:ext cx="2294014" cy="2253456"/>
          </a:xfrm>
          <a:prstGeom prst="rect">
            <a:avLst/>
          </a:prstGeom>
        </p:spPr>
      </p:pic>
      <p:grpSp>
        <p:nvGrpSpPr>
          <p:cNvPr id="4" name="组合 3"/>
          <p:cNvGrpSpPr/>
          <p:nvPr userDrawn="1"/>
        </p:nvGrpSpPr>
        <p:grpSpPr>
          <a:xfrm>
            <a:off x="1257316" y="770540"/>
            <a:ext cx="3566096" cy="432620"/>
            <a:chOff x="1257316" y="770540"/>
            <a:chExt cx="3566096" cy="432620"/>
          </a:xfrm>
        </p:grpSpPr>
        <p:sp>
          <p:nvSpPr>
            <p:cNvPr id="2" name="矩形: 圆角 1"/>
            <p:cNvSpPr/>
            <p:nvPr userDrawn="1"/>
          </p:nvSpPr>
          <p:spPr>
            <a:xfrm>
              <a:off x="1814741" y="770540"/>
              <a:ext cx="3008671" cy="432620"/>
            </a:xfrm>
            <a:prstGeom prst="roundRect">
              <a:avLst>
                <a:gd name="adj" fmla="val 50000"/>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70号-灵悦黑体" panose="00000500000000000000" pitchFamily="2" charset="-122"/>
                <a:ea typeface="字魂70号-灵悦黑体" panose="00000500000000000000" pitchFamily="2" charset="-122"/>
              </a:endParaRPr>
            </a:p>
          </p:txBody>
        </p:sp>
        <p:sp>
          <p:nvSpPr>
            <p:cNvPr id="3" name="椭圆 2"/>
            <p:cNvSpPr/>
            <p:nvPr userDrawn="1"/>
          </p:nvSpPr>
          <p:spPr>
            <a:xfrm>
              <a:off x="1257316" y="770540"/>
              <a:ext cx="432620" cy="432620"/>
            </a:xfrm>
            <a:prstGeom prst="ellipse">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dirty="0">
                <a:latin typeface="字魂70号-灵悦黑体" panose="00000500000000000000" pitchFamily="2" charset="-122"/>
                <a:ea typeface="字魂70号-灵悦黑体"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screen"/>
          <a:srcRect/>
          <a:stretch>
            <a:fillRect/>
          </a:stretch>
        </p:blipFill>
        <p:spPr>
          <a:xfrm>
            <a:off x="10723896" y="-1"/>
            <a:ext cx="1468104" cy="3753853"/>
          </a:xfrm>
          <a:prstGeom prst="rect">
            <a:avLst/>
          </a:prstGeom>
        </p:spPr>
      </p:pic>
      <p:pic>
        <p:nvPicPr>
          <p:cNvPr id="11" name="图片 10"/>
          <p:cNvPicPr>
            <a:picLocks noChangeAspect="1"/>
          </p:cNvPicPr>
          <p:nvPr userDrawn="1"/>
        </p:nvPicPr>
        <p:blipFill rotWithShape="1">
          <a:blip r:embed="rId2" cstate="screen"/>
          <a:srcRect/>
          <a:stretch>
            <a:fillRect/>
          </a:stretch>
        </p:blipFill>
        <p:spPr>
          <a:xfrm flipH="1" flipV="1">
            <a:off x="0" y="3104147"/>
            <a:ext cx="1468104" cy="3753853"/>
          </a:xfrm>
          <a:prstGeom prst="rect">
            <a:avLst/>
          </a:prstGeom>
        </p:spPr>
      </p:pic>
      <p:grpSp>
        <p:nvGrpSpPr>
          <p:cNvPr id="12" name="组合 11"/>
          <p:cNvGrpSpPr/>
          <p:nvPr userDrawn="1"/>
        </p:nvGrpSpPr>
        <p:grpSpPr>
          <a:xfrm>
            <a:off x="704538" y="453772"/>
            <a:ext cx="10742114" cy="5962019"/>
            <a:chOff x="1801342" y="1066184"/>
            <a:chExt cx="9235934" cy="4679976"/>
          </a:xfrm>
        </p:grpSpPr>
        <p:sp>
          <p:nvSpPr>
            <p:cNvPr id="13" name="矩形 12"/>
            <p:cNvSpPr/>
            <p:nvPr userDrawn="1"/>
          </p:nvSpPr>
          <p:spPr>
            <a:xfrm>
              <a:off x="2033953" y="1314836"/>
              <a:ext cx="9003323" cy="4431324"/>
            </a:xfrm>
            <a:prstGeom prst="rect">
              <a:avLst/>
            </a:prstGeom>
            <a:solidFill>
              <a:schemeClr val="bg1"/>
            </a:solidFill>
            <a:ln w="76200">
              <a:solidFill>
                <a:srgbClr val="718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sp>
          <p:nvSpPr>
            <p:cNvPr id="14" name="矩形 13"/>
            <p:cNvSpPr/>
            <p:nvPr userDrawn="1"/>
          </p:nvSpPr>
          <p:spPr>
            <a:xfrm>
              <a:off x="1801342" y="1066184"/>
              <a:ext cx="9003323" cy="4431324"/>
            </a:xfrm>
            <a:prstGeom prst="rect">
              <a:avLst/>
            </a:prstGeom>
            <a:solidFill>
              <a:schemeClr val="bg1"/>
            </a:solidFill>
            <a:ln w="76200">
              <a:solidFill>
                <a:srgbClr val="718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grpSp>
      <p:pic>
        <p:nvPicPr>
          <p:cNvPr id="15" name="图片 14"/>
          <p:cNvPicPr>
            <a:picLocks noChangeAspect="1"/>
          </p:cNvPicPr>
          <p:nvPr userDrawn="1"/>
        </p:nvPicPr>
        <p:blipFill>
          <a:blip r:embed="rId3"/>
          <a:stretch>
            <a:fillRect/>
          </a:stretch>
        </p:blipFill>
        <p:spPr>
          <a:xfrm>
            <a:off x="105913" y="1091330"/>
            <a:ext cx="1257209" cy="1123869"/>
          </a:xfrm>
          <a:prstGeom prst="rect">
            <a:avLst/>
          </a:prstGeom>
        </p:spPr>
      </p:pic>
      <p:pic>
        <p:nvPicPr>
          <p:cNvPr id="16" name="图片 15"/>
          <p:cNvPicPr>
            <a:picLocks noChangeAspect="1"/>
          </p:cNvPicPr>
          <p:nvPr userDrawn="1"/>
        </p:nvPicPr>
        <p:blipFill>
          <a:blip r:embed="rId3"/>
          <a:stretch>
            <a:fillRect/>
          </a:stretch>
        </p:blipFill>
        <p:spPr>
          <a:xfrm>
            <a:off x="105913" y="1826664"/>
            <a:ext cx="1257209" cy="1123869"/>
          </a:xfrm>
          <a:prstGeom prst="rect">
            <a:avLst/>
          </a:prstGeom>
        </p:spPr>
      </p:pic>
      <p:pic>
        <p:nvPicPr>
          <p:cNvPr id="17" name="图片 16"/>
          <p:cNvPicPr>
            <a:picLocks noChangeAspect="1"/>
          </p:cNvPicPr>
          <p:nvPr userDrawn="1"/>
        </p:nvPicPr>
        <p:blipFill>
          <a:blip r:embed="rId3"/>
          <a:stretch>
            <a:fillRect/>
          </a:stretch>
        </p:blipFill>
        <p:spPr>
          <a:xfrm>
            <a:off x="101287" y="3441441"/>
            <a:ext cx="1257209" cy="1123869"/>
          </a:xfrm>
          <a:prstGeom prst="rect">
            <a:avLst/>
          </a:prstGeom>
        </p:spPr>
      </p:pic>
      <p:pic>
        <p:nvPicPr>
          <p:cNvPr id="18" name="图片 17"/>
          <p:cNvPicPr>
            <a:picLocks noChangeAspect="1"/>
          </p:cNvPicPr>
          <p:nvPr userDrawn="1"/>
        </p:nvPicPr>
        <p:blipFill>
          <a:blip r:embed="rId3"/>
          <a:stretch>
            <a:fillRect/>
          </a:stretch>
        </p:blipFill>
        <p:spPr>
          <a:xfrm>
            <a:off x="101287" y="4176775"/>
            <a:ext cx="1257209" cy="1123869"/>
          </a:xfrm>
          <a:prstGeom prst="rect">
            <a:avLst/>
          </a:prstGeom>
        </p:spPr>
      </p:pic>
      <p:pic>
        <p:nvPicPr>
          <p:cNvPr id="20" name="图片 19"/>
          <p:cNvPicPr>
            <a:picLocks noChangeAspect="1"/>
          </p:cNvPicPr>
          <p:nvPr userDrawn="1"/>
        </p:nvPicPr>
        <p:blipFill rotWithShape="1">
          <a:blip r:embed="rId4" cstate="screen"/>
          <a:srcRect/>
          <a:stretch>
            <a:fillRect/>
          </a:stretch>
        </p:blipFill>
        <p:spPr>
          <a:xfrm>
            <a:off x="9815616" y="4841011"/>
            <a:ext cx="2275097" cy="2016989"/>
          </a:xfrm>
          <a:prstGeom prst="rect">
            <a:avLst/>
          </a:prstGeom>
        </p:spPr>
      </p:pic>
      <p:grpSp>
        <p:nvGrpSpPr>
          <p:cNvPr id="21" name="组合 20"/>
          <p:cNvGrpSpPr/>
          <p:nvPr userDrawn="1"/>
        </p:nvGrpSpPr>
        <p:grpSpPr>
          <a:xfrm>
            <a:off x="1257316" y="770540"/>
            <a:ext cx="3566096" cy="432620"/>
            <a:chOff x="1257316" y="770540"/>
            <a:chExt cx="3566096" cy="432620"/>
          </a:xfrm>
        </p:grpSpPr>
        <p:sp>
          <p:nvSpPr>
            <p:cNvPr id="22" name="矩形: 圆角 21"/>
            <p:cNvSpPr/>
            <p:nvPr userDrawn="1"/>
          </p:nvSpPr>
          <p:spPr>
            <a:xfrm>
              <a:off x="1814741" y="770540"/>
              <a:ext cx="3008671" cy="432620"/>
            </a:xfrm>
            <a:prstGeom prst="roundRect">
              <a:avLst>
                <a:gd name="adj" fmla="val 50000"/>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70号-灵悦黑体" panose="00000500000000000000" pitchFamily="2" charset="-122"/>
                <a:ea typeface="字魂70号-灵悦黑体" panose="00000500000000000000" pitchFamily="2" charset="-122"/>
              </a:endParaRPr>
            </a:p>
          </p:txBody>
        </p:sp>
        <p:sp>
          <p:nvSpPr>
            <p:cNvPr id="23" name="椭圆 22"/>
            <p:cNvSpPr/>
            <p:nvPr userDrawn="1"/>
          </p:nvSpPr>
          <p:spPr>
            <a:xfrm>
              <a:off x="1257316" y="770540"/>
              <a:ext cx="432620" cy="432620"/>
            </a:xfrm>
            <a:prstGeom prst="ellipse">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dirty="0">
                <a:latin typeface="字魂70号-灵悦黑体" panose="00000500000000000000" pitchFamily="2" charset="-122"/>
                <a:ea typeface="字魂70号-灵悦黑体"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screen"/>
          <a:srcRect/>
          <a:stretch>
            <a:fillRect/>
          </a:stretch>
        </p:blipFill>
        <p:spPr>
          <a:xfrm>
            <a:off x="10723896" y="-1"/>
            <a:ext cx="1468104" cy="3753853"/>
          </a:xfrm>
          <a:prstGeom prst="rect">
            <a:avLst/>
          </a:prstGeom>
        </p:spPr>
      </p:pic>
      <p:pic>
        <p:nvPicPr>
          <p:cNvPr id="7" name="图片 6"/>
          <p:cNvPicPr>
            <a:picLocks noChangeAspect="1"/>
          </p:cNvPicPr>
          <p:nvPr userDrawn="1"/>
        </p:nvPicPr>
        <p:blipFill rotWithShape="1">
          <a:blip r:embed="rId2" cstate="screen"/>
          <a:srcRect/>
          <a:stretch>
            <a:fillRect/>
          </a:stretch>
        </p:blipFill>
        <p:spPr>
          <a:xfrm flipH="1" flipV="1">
            <a:off x="0" y="3104147"/>
            <a:ext cx="1468104" cy="3753853"/>
          </a:xfrm>
          <a:prstGeom prst="rect">
            <a:avLst/>
          </a:prstGeom>
        </p:spPr>
      </p:pic>
      <p:grpSp>
        <p:nvGrpSpPr>
          <p:cNvPr id="8" name="组合 7"/>
          <p:cNvGrpSpPr/>
          <p:nvPr userDrawn="1"/>
        </p:nvGrpSpPr>
        <p:grpSpPr>
          <a:xfrm>
            <a:off x="704538" y="453772"/>
            <a:ext cx="10742114" cy="5962019"/>
            <a:chOff x="1801342" y="1066184"/>
            <a:chExt cx="9235934" cy="4679976"/>
          </a:xfrm>
        </p:grpSpPr>
        <p:sp>
          <p:nvSpPr>
            <p:cNvPr id="9" name="矩形 8"/>
            <p:cNvSpPr/>
            <p:nvPr userDrawn="1"/>
          </p:nvSpPr>
          <p:spPr>
            <a:xfrm>
              <a:off x="2033953" y="1314836"/>
              <a:ext cx="9003323" cy="4431324"/>
            </a:xfrm>
            <a:prstGeom prst="rect">
              <a:avLst/>
            </a:prstGeom>
            <a:solidFill>
              <a:schemeClr val="bg1"/>
            </a:solidFill>
            <a:ln w="76200">
              <a:solidFill>
                <a:srgbClr val="718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sp>
          <p:nvSpPr>
            <p:cNvPr id="10" name="矩形 9"/>
            <p:cNvSpPr/>
            <p:nvPr userDrawn="1"/>
          </p:nvSpPr>
          <p:spPr>
            <a:xfrm>
              <a:off x="1801342" y="1066184"/>
              <a:ext cx="9003323" cy="4431324"/>
            </a:xfrm>
            <a:prstGeom prst="rect">
              <a:avLst/>
            </a:prstGeom>
            <a:solidFill>
              <a:schemeClr val="bg1"/>
            </a:solidFill>
            <a:ln w="76200">
              <a:solidFill>
                <a:srgbClr val="718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grpSp>
      <p:pic>
        <p:nvPicPr>
          <p:cNvPr id="11" name="图片 10"/>
          <p:cNvPicPr>
            <a:picLocks noChangeAspect="1"/>
          </p:cNvPicPr>
          <p:nvPr userDrawn="1"/>
        </p:nvPicPr>
        <p:blipFill>
          <a:blip r:embed="rId3"/>
          <a:stretch>
            <a:fillRect/>
          </a:stretch>
        </p:blipFill>
        <p:spPr>
          <a:xfrm>
            <a:off x="105913" y="1091330"/>
            <a:ext cx="1257209" cy="1123869"/>
          </a:xfrm>
          <a:prstGeom prst="rect">
            <a:avLst/>
          </a:prstGeom>
        </p:spPr>
      </p:pic>
      <p:pic>
        <p:nvPicPr>
          <p:cNvPr id="12" name="图片 11"/>
          <p:cNvPicPr>
            <a:picLocks noChangeAspect="1"/>
          </p:cNvPicPr>
          <p:nvPr userDrawn="1"/>
        </p:nvPicPr>
        <p:blipFill>
          <a:blip r:embed="rId3"/>
          <a:stretch>
            <a:fillRect/>
          </a:stretch>
        </p:blipFill>
        <p:spPr>
          <a:xfrm>
            <a:off x="105913" y="1826664"/>
            <a:ext cx="1257209" cy="1123869"/>
          </a:xfrm>
          <a:prstGeom prst="rect">
            <a:avLst/>
          </a:prstGeom>
        </p:spPr>
      </p:pic>
      <p:pic>
        <p:nvPicPr>
          <p:cNvPr id="13" name="图片 12"/>
          <p:cNvPicPr>
            <a:picLocks noChangeAspect="1"/>
          </p:cNvPicPr>
          <p:nvPr userDrawn="1"/>
        </p:nvPicPr>
        <p:blipFill>
          <a:blip r:embed="rId3"/>
          <a:stretch>
            <a:fillRect/>
          </a:stretch>
        </p:blipFill>
        <p:spPr>
          <a:xfrm>
            <a:off x="101287" y="3441441"/>
            <a:ext cx="1257209" cy="1123869"/>
          </a:xfrm>
          <a:prstGeom prst="rect">
            <a:avLst/>
          </a:prstGeom>
        </p:spPr>
      </p:pic>
      <p:pic>
        <p:nvPicPr>
          <p:cNvPr id="14" name="图片 13"/>
          <p:cNvPicPr>
            <a:picLocks noChangeAspect="1"/>
          </p:cNvPicPr>
          <p:nvPr userDrawn="1"/>
        </p:nvPicPr>
        <p:blipFill>
          <a:blip r:embed="rId3"/>
          <a:stretch>
            <a:fillRect/>
          </a:stretch>
        </p:blipFill>
        <p:spPr>
          <a:xfrm>
            <a:off x="101287" y="4176775"/>
            <a:ext cx="1257209" cy="1123869"/>
          </a:xfrm>
          <a:prstGeom prst="rect">
            <a:avLst/>
          </a:prstGeom>
        </p:spPr>
      </p:pic>
      <p:pic>
        <p:nvPicPr>
          <p:cNvPr id="16" name="图片 15"/>
          <p:cNvPicPr>
            <a:picLocks noChangeAspect="1"/>
          </p:cNvPicPr>
          <p:nvPr userDrawn="1"/>
        </p:nvPicPr>
        <p:blipFill rotWithShape="1">
          <a:blip r:embed="rId4" cstate="screen"/>
          <a:srcRect l="-19254" t="-8520"/>
          <a:stretch>
            <a:fillRect/>
          </a:stretch>
        </p:blipFill>
        <p:spPr>
          <a:xfrm>
            <a:off x="10358927" y="4153538"/>
            <a:ext cx="1833074" cy="2716026"/>
          </a:xfrm>
          <a:prstGeom prst="rect">
            <a:avLst/>
          </a:prstGeom>
        </p:spPr>
      </p:pic>
      <p:grpSp>
        <p:nvGrpSpPr>
          <p:cNvPr id="17" name="组合 16"/>
          <p:cNvGrpSpPr/>
          <p:nvPr userDrawn="1"/>
        </p:nvGrpSpPr>
        <p:grpSpPr>
          <a:xfrm>
            <a:off x="1257316" y="770540"/>
            <a:ext cx="3566096" cy="432620"/>
            <a:chOff x="1257316" y="770540"/>
            <a:chExt cx="3566096" cy="432620"/>
          </a:xfrm>
        </p:grpSpPr>
        <p:sp>
          <p:nvSpPr>
            <p:cNvPr id="18" name="矩形: 圆角 17"/>
            <p:cNvSpPr/>
            <p:nvPr userDrawn="1"/>
          </p:nvSpPr>
          <p:spPr>
            <a:xfrm>
              <a:off x="1814741" y="770540"/>
              <a:ext cx="3008671" cy="432620"/>
            </a:xfrm>
            <a:prstGeom prst="roundRect">
              <a:avLst>
                <a:gd name="adj" fmla="val 50000"/>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70号-灵悦黑体" panose="00000500000000000000" pitchFamily="2" charset="-122"/>
                <a:ea typeface="字魂70号-灵悦黑体" panose="00000500000000000000" pitchFamily="2" charset="-122"/>
              </a:endParaRPr>
            </a:p>
          </p:txBody>
        </p:sp>
        <p:sp>
          <p:nvSpPr>
            <p:cNvPr id="19" name="椭圆 18"/>
            <p:cNvSpPr/>
            <p:nvPr userDrawn="1"/>
          </p:nvSpPr>
          <p:spPr>
            <a:xfrm>
              <a:off x="1257316" y="770540"/>
              <a:ext cx="432620" cy="432620"/>
            </a:xfrm>
            <a:prstGeom prst="ellipse">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dirty="0">
                <a:latin typeface="字魂70号-灵悦黑体" panose="00000500000000000000" pitchFamily="2" charset="-122"/>
                <a:ea typeface="字魂70号-灵悦黑体"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cstate="screen"/>
          <a:srcRect/>
          <a:stretch>
            <a:fillRect/>
          </a:stretch>
        </p:blipFill>
        <p:spPr>
          <a:xfrm>
            <a:off x="10723896" y="-1"/>
            <a:ext cx="1468104" cy="3753853"/>
          </a:xfrm>
          <a:prstGeom prst="rect">
            <a:avLst/>
          </a:prstGeom>
        </p:spPr>
      </p:pic>
      <p:pic>
        <p:nvPicPr>
          <p:cNvPr id="6" name="图片 5"/>
          <p:cNvPicPr>
            <a:picLocks noChangeAspect="1"/>
          </p:cNvPicPr>
          <p:nvPr userDrawn="1"/>
        </p:nvPicPr>
        <p:blipFill rotWithShape="1">
          <a:blip r:embed="rId2" cstate="screen"/>
          <a:srcRect/>
          <a:stretch>
            <a:fillRect/>
          </a:stretch>
        </p:blipFill>
        <p:spPr>
          <a:xfrm flipH="1" flipV="1">
            <a:off x="0" y="3104147"/>
            <a:ext cx="1468104" cy="3753853"/>
          </a:xfrm>
          <a:prstGeom prst="rect">
            <a:avLst/>
          </a:prstGeom>
        </p:spPr>
      </p:pic>
      <p:grpSp>
        <p:nvGrpSpPr>
          <p:cNvPr id="7" name="组合 6"/>
          <p:cNvGrpSpPr/>
          <p:nvPr userDrawn="1"/>
        </p:nvGrpSpPr>
        <p:grpSpPr>
          <a:xfrm>
            <a:off x="704538" y="453772"/>
            <a:ext cx="10742114" cy="5962019"/>
            <a:chOff x="1801342" y="1066184"/>
            <a:chExt cx="9235934" cy="4679976"/>
          </a:xfrm>
        </p:grpSpPr>
        <p:sp>
          <p:nvSpPr>
            <p:cNvPr id="8" name="矩形 7"/>
            <p:cNvSpPr/>
            <p:nvPr userDrawn="1"/>
          </p:nvSpPr>
          <p:spPr>
            <a:xfrm>
              <a:off x="2033953" y="1314836"/>
              <a:ext cx="9003323" cy="4431324"/>
            </a:xfrm>
            <a:prstGeom prst="rect">
              <a:avLst/>
            </a:prstGeom>
            <a:solidFill>
              <a:schemeClr val="bg1"/>
            </a:solidFill>
            <a:ln w="76200">
              <a:solidFill>
                <a:srgbClr val="718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sp>
          <p:nvSpPr>
            <p:cNvPr id="9" name="矩形 8"/>
            <p:cNvSpPr/>
            <p:nvPr userDrawn="1"/>
          </p:nvSpPr>
          <p:spPr>
            <a:xfrm>
              <a:off x="1801342" y="1066184"/>
              <a:ext cx="9003323" cy="4431324"/>
            </a:xfrm>
            <a:prstGeom prst="rect">
              <a:avLst/>
            </a:prstGeom>
            <a:solidFill>
              <a:schemeClr val="bg1"/>
            </a:solidFill>
            <a:ln w="76200">
              <a:solidFill>
                <a:srgbClr val="718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grpSp>
      <p:pic>
        <p:nvPicPr>
          <p:cNvPr id="10" name="图片 9"/>
          <p:cNvPicPr>
            <a:picLocks noChangeAspect="1"/>
          </p:cNvPicPr>
          <p:nvPr userDrawn="1"/>
        </p:nvPicPr>
        <p:blipFill>
          <a:blip r:embed="rId3"/>
          <a:stretch>
            <a:fillRect/>
          </a:stretch>
        </p:blipFill>
        <p:spPr>
          <a:xfrm>
            <a:off x="105913" y="1091330"/>
            <a:ext cx="1257209" cy="1123869"/>
          </a:xfrm>
          <a:prstGeom prst="rect">
            <a:avLst/>
          </a:prstGeom>
        </p:spPr>
      </p:pic>
      <p:pic>
        <p:nvPicPr>
          <p:cNvPr id="11" name="图片 10"/>
          <p:cNvPicPr>
            <a:picLocks noChangeAspect="1"/>
          </p:cNvPicPr>
          <p:nvPr userDrawn="1"/>
        </p:nvPicPr>
        <p:blipFill>
          <a:blip r:embed="rId3"/>
          <a:stretch>
            <a:fillRect/>
          </a:stretch>
        </p:blipFill>
        <p:spPr>
          <a:xfrm>
            <a:off x="105913" y="1826664"/>
            <a:ext cx="1257209" cy="1123869"/>
          </a:xfrm>
          <a:prstGeom prst="rect">
            <a:avLst/>
          </a:prstGeom>
        </p:spPr>
      </p:pic>
      <p:pic>
        <p:nvPicPr>
          <p:cNvPr id="12" name="图片 11"/>
          <p:cNvPicPr>
            <a:picLocks noChangeAspect="1"/>
          </p:cNvPicPr>
          <p:nvPr userDrawn="1"/>
        </p:nvPicPr>
        <p:blipFill>
          <a:blip r:embed="rId3"/>
          <a:stretch>
            <a:fillRect/>
          </a:stretch>
        </p:blipFill>
        <p:spPr>
          <a:xfrm>
            <a:off x="101287" y="3441441"/>
            <a:ext cx="1257209" cy="1123869"/>
          </a:xfrm>
          <a:prstGeom prst="rect">
            <a:avLst/>
          </a:prstGeom>
        </p:spPr>
      </p:pic>
      <p:pic>
        <p:nvPicPr>
          <p:cNvPr id="13" name="图片 12"/>
          <p:cNvPicPr>
            <a:picLocks noChangeAspect="1"/>
          </p:cNvPicPr>
          <p:nvPr userDrawn="1"/>
        </p:nvPicPr>
        <p:blipFill>
          <a:blip r:embed="rId3"/>
          <a:stretch>
            <a:fillRect/>
          </a:stretch>
        </p:blipFill>
        <p:spPr>
          <a:xfrm>
            <a:off x="101287" y="4176775"/>
            <a:ext cx="1257209" cy="1123869"/>
          </a:xfrm>
          <a:prstGeom prst="rect">
            <a:avLst/>
          </a:prstGeom>
        </p:spPr>
      </p:pic>
      <p:pic>
        <p:nvPicPr>
          <p:cNvPr id="15" name="图片 14"/>
          <p:cNvPicPr>
            <a:picLocks noChangeAspect="1"/>
          </p:cNvPicPr>
          <p:nvPr userDrawn="1"/>
        </p:nvPicPr>
        <p:blipFill rotWithShape="1">
          <a:blip r:embed="rId4" cstate="screen"/>
          <a:srcRect r="-13011"/>
          <a:stretch>
            <a:fillRect/>
          </a:stretch>
        </p:blipFill>
        <p:spPr>
          <a:xfrm rot="712952">
            <a:off x="10414838" y="4485031"/>
            <a:ext cx="2063627" cy="2272269"/>
          </a:xfrm>
          <a:prstGeom prst="rect">
            <a:avLst/>
          </a:prstGeom>
        </p:spPr>
      </p:pic>
      <p:grpSp>
        <p:nvGrpSpPr>
          <p:cNvPr id="16" name="组合 15"/>
          <p:cNvGrpSpPr/>
          <p:nvPr userDrawn="1"/>
        </p:nvGrpSpPr>
        <p:grpSpPr>
          <a:xfrm>
            <a:off x="1257316" y="770540"/>
            <a:ext cx="3566096" cy="432620"/>
            <a:chOff x="1257316" y="770540"/>
            <a:chExt cx="3566096" cy="432620"/>
          </a:xfrm>
        </p:grpSpPr>
        <p:sp>
          <p:nvSpPr>
            <p:cNvPr id="17" name="矩形: 圆角 16"/>
            <p:cNvSpPr/>
            <p:nvPr userDrawn="1"/>
          </p:nvSpPr>
          <p:spPr>
            <a:xfrm>
              <a:off x="1814741" y="770540"/>
              <a:ext cx="3008671" cy="432620"/>
            </a:xfrm>
            <a:prstGeom prst="roundRect">
              <a:avLst>
                <a:gd name="adj" fmla="val 50000"/>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70号-灵悦黑体" panose="00000500000000000000" pitchFamily="2" charset="-122"/>
                <a:ea typeface="字魂70号-灵悦黑体" panose="00000500000000000000" pitchFamily="2" charset="-122"/>
              </a:endParaRPr>
            </a:p>
          </p:txBody>
        </p:sp>
        <p:sp>
          <p:nvSpPr>
            <p:cNvPr id="18" name="椭圆 17"/>
            <p:cNvSpPr/>
            <p:nvPr userDrawn="1"/>
          </p:nvSpPr>
          <p:spPr>
            <a:xfrm>
              <a:off x="1257316" y="770540"/>
              <a:ext cx="432620" cy="432620"/>
            </a:xfrm>
            <a:prstGeom prst="ellipse">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dirty="0">
                <a:latin typeface="字魂70号-灵悦黑体" panose="00000500000000000000" pitchFamily="2" charset="-122"/>
                <a:ea typeface="字魂70号-灵悦黑体"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8" name="椭圆 7"/>
          <p:cNvSpPr/>
          <p:nvPr userDrawn="1"/>
        </p:nvSpPr>
        <p:spPr>
          <a:xfrm>
            <a:off x="-465949" y="-613334"/>
            <a:ext cx="1984556" cy="1984556"/>
          </a:xfrm>
          <a:prstGeom prst="ellipse">
            <a:avLst/>
          </a:prstGeom>
          <a:noFill/>
          <a:ln w="63500">
            <a:solidFill>
              <a:srgbClr val="718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sp>
        <p:nvSpPr>
          <p:cNvPr id="9" name="椭圆 8"/>
          <p:cNvSpPr/>
          <p:nvPr userDrawn="1"/>
        </p:nvSpPr>
        <p:spPr>
          <a:xfrm>
            <a:off x="9458793" y="4146966"/>
            <a:ext cx="3167923" cy="3167923"/>
          </a:xfrm>
          <a:prstGeom prst="ellipse">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grpSp>
        <p:nvGrpSpPr>
          <p:cNvPr id="10" name="组合 9"/>
          <p:cNvGrpSpPr/>
          <p:nvPr userDrawn="1"/>
        </p:nvGrpSpPr>
        <p:grpSpPr>
          <a:xfrm>
            <a:off x="1512583" y="953888"/>
            <a:ext cx="9235934" cy="5126069"/>
            <a:chOff x="1801342" y="1066184"/>
            <a:chExt cx="9235934" cy="4679976"/>
          </a:xfrm>
        </p:grpSpPr>
        <p:sp>
          <p:nvSpPr>
            <p:cNvPr id="11" name="矩形 10"/>
            <p:cNvSpPr/>
            <p:nvPr userDrawn="1"/>
          </p:nvSpPr>
          <p:spPr>
            <a:xfrm>
              <a:off x="2033953" y="1314836"/>
              <a:ext cx="9003323" cy="4431324"/>
            </a:xfrm>
            <a:prstGeom prst="rect">
              <a:avLst/>
            </a:prstGeom>
            <a:solidFill>
              <a:schemeClr val="bg1"/>
            </a:solidFill>
            <a:ln w="76200">
              <a:solidFill>
                <a:srgbClr val="718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sp>
          <p:nvSpPr>
            <p:cNvPr id="12" name="矩形 11"/>
            <p:cNvSpPr/>
            <p:nvPr userDrawn="1"/>
          </p:nvSpPr>
          <p:spPr>
            <a:xfrm>
              <a:off x="1801342" y="1066184"/>
              <a:ext cx="9003323" cy="4431324"/>
            </a:xfrm>
            <a:prstGeom prst="rect">
              <a:avLst/>
            </a:prstGeom>
            <a:solidFill>
              <a:schemeClr val="bg1"/>
            </a:solidFill>
            <a:ln w="76200">
              <a:solidFill>
                <a:srgbClr val="718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grpSp>
      <p:pic>
        <p:nvPicPr>
          <p:cNvPr id="13" name="图片 12"/>
          <p:cNvPicPr>
            <a:picLocks noChangeAspect="1"/>
          </p:cNvPicPr>
          <p:nvPr userDrawn="1"/>
        </p:nvPicPr>
        <p:blipFill rotWithShape="1">
          <a:blip r:embed="rId2" cstate="screen"/>
          <a:srcRect/>
          <a:stretch>
            <a:fillRect/>
          </a:stretch>
        </p:blipFill>
        <p:spPr>
          <a:xfrm>
            <a:off x="10723896" y="-1"/>
            <a:ext cx="1468104" cy="3753853"/>
          </a:xfrm>
          <a:prstGeom prst="rect">
            <a:avLst/>
          </a:prstGeom>
        </p:spPr>
      </p:pic>
      <p:pic>
        <p:nvPicPr>
          <p:cNvPr id="14" name="图片 13"/>
          <p:cNvPicPr>
            <a:picLocks noChangeAspect="1"/>
          </p:cNvPicPr>
          <p:nvPr userDrawn="1"/>
        </p:nvPicPr>
        <p:blipFill rotWithShape="1">
          <a:blip r:embed="rId2" cstate="screen"/>
          <a:srcRect/>
          <a:stretch>
            <a:fillRect/>
          </a:stretch>
        </p:blipFill>
        <p:spPr>
          <a:xfrm flipH="1" flipV="1">
            <a:off x="0" y="3104147"/>
            <a:ext cx="1468104" cy="3753853"/>
          </a:xfrm>
          <a:prstGeom prst="rect">
            <a:avLst/>
          </a:prstGeom>
        </p:spPr>
      </p:pic>
      <p:grpSp>
        <p:nvGrpSpPr>
          <p:cNvPr id="15" name="组合 14"/>
          <p:cNvGrpSpPr/>
          <p:nvPr userDrawn="1"/>
        </p:nvGrpSpPr>
        <p:grpSpPr>
          <a:xfrm>
            <a:off x="7087670" y="4992031"/>
            <a:ext cx="1698521" cy="1631145"/>
            <a:chOff x="4770784" y="7553739"/>
            <a:chExt cx="2802834" cy="2691652"/>
          </a:xfrm>
        </p:grpSpPr>
        <p:sp>
          <p:nvSpPr>
            <p:cNvPr id="16" name="矩形 11"/>
            <p:cNvSpPr/>
            <p:nvPr userDrawn="1"/>
          </p:nvSpPr>
          <p:spPr>
            <a:xfrm>
              <a:off x="5250500" y="8013998"/>
              <a:ext cx="2103062" cy="2055293"/>
            </a:xfrm>
            <a:custGeom>
              <a:avLst/>
              <a:gdLst>
                <a:gd name="connsiteX0" fmla="*/ 0 w 2103061"/>
                <a:gd name="connsiteY0" fmla="*/ 0 h 1636657"/>
                <a:gd name="connsiteX1" fmla="*/ 2103061 w 2103061"/>
                <a:gd name="connsiteY1" fmla="*/ 0 h 1636657"/>
                <a:gd name="connsiteX2" fmla="*/ 2103061 w 2103061"/>
                <a:gd name="connsiteY2" fmla="*/ 1636657 h 1636657"/>
                <a:gd name="connsiteX3" fmla="*/ 0 w 2103061"/>
                <a:gd name="connsiteY3" fmla="*/ 1636657 h 1636657"/>
                <a:gd name="connsiteX4" fmla="*/ 0 w 2103061"/>
                <a:gd name="connsiteY4" fmla="*/ 0 h 1636657"/>
                <a:gd name="connsiteX0-1" fmla="*/ 0 w 2103061"/>
                <a:gd name="connsiteY0-2" fmla="*/ 978568 h 2615225"/>
                <a:gd name="connsiteX1-3" fmla="*/ 803651 w 2103061"/>
                <a:gd name="connsiteY1-4" fmla="*/ 0 h 2615225"/>
                <a:gd name="connsiteX2-5" fmla="*/ 2103061 w 2103061"/>
                <a:gd name="connsiteY2-6" fmla="*/ 2615225 h 2615225"/>
                <a:gd name="connsiteX3-7" fmla="*/ 0 w 2103061"/>
                <a:gd name="connsiteY3-8" fmla="*/ 2615225 h 2615225"/>
                <a:gd name="connsiteX4-9" fmla="*/ 0 w 2103061"/>
                <a:gd name="connsiteY4-10" fmla="*/ 978568 h 2615225"/>
                <a:gd name="connsiteX0-11" fmla="*/ 0 w 2054935"/>
                <a:gd name="connsiteY0-12" fmla="*/ 978568 h 2615225"/>
                <a:gd name="connsiteX1-13" fmla="*/ 803651 w 2054935"/>
                <a:gd name="connsiteY1-14" fmla="*/ 0 h 2615225"/>
                <a:gd name="connsiteX2-15" fmla="*/ 2054935 w 2054935"/>
                <a:gd name="connsiteY2-16" fmla="*/ 930804 h 2615225"/>
                <a:gd name="connsiteX3-17" fmla="*/ 0 w 2054935"/>
                <a:gd name="connsiteY3-18" fmla="*/ 2615225 h 2615225"/>
                <a:gd name="connsiteX4-19" fmla="*/ 0 w 2054935"/>
                <a:gd name="connsiteY4-20" fmla="*/ 978568 h 2615225"/>
                <a:gd name="connsiteX0-21" fmla="*/ 0 w 2054935"/>
                <a:gd name="connsiteY0-22" fmla="*/ 978568 h 2037709"/>
                <a:gd name="connsiteX1-23" fmla="*/ 803651 w 2054935"/>
                <a:gd name="connsiteY1-24" fmla="*/ 0 h 2037709"/>
                <a:gd name="connsiteX2-25" fmla="*/ 2054935 w 2054935"/>
                <a:gd name="connsiteY2-26" fmla="*/ 930804 h 2037709"/>
                <a:gd name="connsiteX3-27" fmla="*/ 1203158 w 2054935"/>
                <a:gd name="connsiteY3-28" fmla="*/ 2037709 h 2037709"/>
                <a:gd name="connsiteX4-29" fmla="*/ 0 w 2054935"/>
                <a:gd name="connsiteY4-30" fmla="*/ 978568 h 2037709"/>
                <a:gd name="connsiteX0-31" fmla="*/ 0 w 2103062"/>
                <a:gd name="connsiteY0-32" fmla="*/ 1090863 h 2037709"/>
                <a:gd name="connsiteX1-33" fmla="*/ 851778 w 2103062"/>
                <a:gd name="connsiteY1-34" fmla="*/ 0 h 2037709"/>
                <a:gd name="connsiteX2-35" fmla="*/ 2103062 w 2103062"/>
                <a:gd name="connsiteY2-36" fmla="*/ 930804 h 2037709"/>
                <a:gd name="connsiteX3-37" fmla="*/ 1251285 w 2103062"/>
                <a:gd name="connsiteY3-38" fmla="*/ 2037709 h 2037709"/>
                <a:gd name="connsiteX4-39" fmla="*/ 0 w 2103062"/>
                <a:gd name="connsiteY4-40" fmla="*/ 1090863 h 2037709"/>
                <a:gd name="connsiteX0-41" fmla="*/ 0 w 2103062"/>
                <a:gd name="connsiteY0-42" fmla="*/ 1108447 h 2055293"/>
                <a:gd name="connsiteX1-43" fmla="*/ 886947 w 2103062"/>
                <a:gd name="connsiteY1-44" fmla="*/ 0 h 2055293"/>
                <a:gd name="connsiteX2-45" fmla="*/ 2103062 w 2103062"/>
                <a:gd name="connsiteY2-46" fmla="*/ 948388 h 2055293"/>
                <a:gd name="connsiteX3-47" fmla="*/ 1251285 w 2103062"/>
                <a:gd name="connsiteY3-48" fmla="*/ 2055293 h 2055293"/>
                <a:gd name="connsiteX4-49" fmla="*/ 0 w 2103062"/>
                <a:gd name="connsiteY4-50" fmla="*/ 1108447 h 20552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03062" h="2055293">
                  <a:moveTo>
                    <a:pt x="0" y="1108447"/>
                  </a:moveTo>
                  <a:lnTo>
                    <a:pt x="886947" y="0"/>
                  </a:lnTo>
                  <a:lnTo>
                    <a:pt x="2103062" y="948388"/>
                  </a:lnTo>
                  <a:lnTo>
                    <a:pt x="1251285" y="2055293"/>
                  </a:lnTo>
                  <a:lnTo>
                    <a:pt x="0" y="110844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sp>
          <p:nvSpPr>
            <p:cNvPr id="17" name="矩形 11"/>
            <p:cNvSpPr/>
            <p:nvPr userDrawn="1"/>
          </p:nvSpPr>
          <p:spPr>
            <a:xfrm>
              <a:off x="5012642" y="7875482"/>
              <a:ext cx="1056777" cy="1149686"/>
            </a:xfrm>
            <a:custGeom>
              <a:avLst/>
              <a:gdLst>
                <a:gd name="connsiteX0" fmla="*/ 0 w 2103061"/>
                <a:gd name="connsiteY0" fmla="*/ 0 h 1636657"/>
                <a:gd name="connsiteX1" fmla="*/ 2103061 w 2103061"/>
                <a:gd name="connsiteY1" fmla="*/ 0 h 1636657"/>
                <a:gd name="connsiteX2" fmla="*/ 2103061 w 2103061"/>
                <a:gd name="connsiteY2" fmla="*/ 1636657 h 1636657"/>
                <a:gd name="connsiteX3" fmla="*/ 0 w 2103061"/>
                <a:gd name="connsiteY3" fmla="*/ 1636657 h 1636657"/>
                <a:gd name="connsiteX4" fmla="*/ 0 w 2103061"/>
                <a:gd name="connsiteY4" fmla="*/ 0 h 1636657"/>
                <a:gd name="connsiteX0-1" fmla="*/ 0 w 2103061"/>
                <a:gd name="connsiteY0-2" fmla="*/ 978568 h 2615225"/>
                <a:gd name="connsiteX1-3" fmla="*/ 803651 w 2103061"/>
                <a:gd name="connsiteY1-4" fmla="*/ 0 h 2615225"/>
                <a:gd name="connsiteX2-5" fmla="*/ 2103061 w 2103061"/>
                <a:gd name="connsiteY2-6" fmla="*/ 2615225 h 2615225"/>
                <a:gd name="connsiteX3-7" fmla="*/ 0 w 2103061"/>
                <a:gd name="connsiteY3-8" fmla="*/ 2615225 h 2615225"/>
                <a:gd name="connsiteX4-9" fmla="*/ 0 w 2103061"/>
                <a:gd name="connsiteY4-10" fmla="*/ 978568 h 2615225"/>
                <a:gd name="connsiteX0-11" fmla="*/ 0 w 2054935"/>
                <a:gd name="connsiteY0-12" fmla="*/ 978568 h 2615225"/>
                <a:gd name="connsiteX1-13" fmla="*/ 803651 w 2054935"/>
                <a:gd name="connsiteY1-14" fmla="*/ 0 h 2615225"/>
                <a:gd name="connsiteX2-15" fmla="*/ 2054935 w 2054935"/>
                <a:gd name="connsiteY2-16" fmla="*/ 930804 h 2615225"/>
                <a:gd name="connsiteX3-17" fmla="*/ 0 w 2054935"/>
                <a:gd name="connsiteY3-18" fmla="*/ 2615225 h 2615225"/>
                <a:gd name="connsiteX4-19" fmla="*/ 0 w 2054935"/>
                <a:gd name="connsiteY4-20" fmla="*/ 978568 h 2615225"/>
                <a:gd name="connsiteX0-21" fmla="*/ 0 w 2054935"/>
                <a:gd name="connsiteY0-22" fmla="*/ 978568 h 2037709"/>
                <a:gd name="connsiteX1-23" fmla="*/ 803651 w 2054935"/>
                <a:gd name="connsiteY1-24" fmla="*/ 0 h 2037709"/>
                <a:gd name="connsiteX2-25" fmla="*/ 2054935 w 2054935"/>
                <a:gd name="connsiteY2-26" fmla="*/ 930804 h 2037709"/>
                <a:gd name="connsiteX3-27" fmla="*/ 1203158 w 2054935"/>
                <a:gd name="connsiteY3-28" fmla="*/ 2037709 h 2037709"/>
                <a:gd name="connsiteX4-29" fmla="*/ 0 w 2054935"/>
                <a:gd name="connsiteY4-30" fmla="*/ 978568 h 2037709"/>
                <a:gd name="connsiteX0-31" fmla="*/ 0 w 2103062"/>
                <a:gd name="connsiteY0-32" fmla="*/ 1090863 h 2037709"/>
                <a:gd name="connsiteX1-33" fmla="*/ 851778 w 2103062"/>
                <a:gd name="connsiteY1-34" fmla="*/ 0 h 2037709"/>
                <a:gd name="connsiteX2-35" fmla="*/ 2103062 w 2103062"/>
                <a:gd name="connsiteY2-36" fmla="*/ 930804 h 2037709"/>
                <a:gd name="connsiteX3-37" fmla="*/ 1251285 w 2103062"/>
                <a:gd name="connsiteY3-38" fmla="*/ 2037709 h 2037709"/>
                <a:gd name="connsiteX4-39" fmla="*/ 0 w 2103062"/>
                <a:gd name="connsiteY4-40" fmla="*/ 1090863 h 2037709"/>
                <a:gd name="connsiteX0-41" fmla="*/ 0 w 2103062"/>
                <a:gd name="connsiteY0-42" fmla="*/ 160059 h 1106905"/>
                <a:gd name="connsiteX1-43" fmla="*/ 1194678 w 2103062"/>
                <a:gd name="connsiteY1-44" fmla="*/ 45142 h 1106905"/>
                <a:gd name="connsiteX2-45" fmla="*/ 2103062 w 2103062"/>
                <a:gd name="connsiteY2-46" fmla="*/ 0 h 1106905"/>
                <a:gd name="connsiteX3-47" fmla="*/ 1251285 w 2103062"/>
                <a:gd name="connsiteY3-48" fmla="*/ 1106905 h 1106905"/>
                <a:gd name="connsiteX4-49" fmla="*/ 0 w 2103062"/>
                <a:gd name="connsiteY4-50" fmla="*/ 160059 h 1106905"/>
                <a:gd name="connsiteX0-51" fmla="*/ 0 w 2103062"/>
                <a:gd name="connsiteY0-52" fmla="*/ 343517 h 1290363"/>
                <a:gd name="connsiteX1-53" fmla="*/ 1792555 w 2103062"/>
                <a:gd name="connsiteY1-54" fmla="*/ 0 h 1290363"/>
                <a:gd name="connsiteX2-55" fmla="*/ 2103062 w 2103062"/>
                <a:gd name="connsiteY2-56" fmla="*/ 183458 h 1290363"/>
                <a:gd name="connsiteX3-57" fmla="*/ 1251285 w 2103062"/>
                <a:gd name="connsiteY3-58" fmla="*/ 1290363 h 1290363"/>
                <a:gd name="connsiteX4-59" fmla="*/ 0 w 2103062"/>
                <a:gd name="connsiteY4-60" fmla="*/ 343517 h 1290363"/>
                <a:gd name="connsiteX0-61" fmla="*/ 0 w 907308"/>
                <a:gd name="connsiteY0-62" fmla="*/ 589701 h 1290363"/>
                <a:gd name="connsiteX1-63" fmla="*/ 596801 w 907308"/>
                <a:gd name="connsiteY1-64" fmla="*/ 0 h 1290363"/>
                <a:gd name="connsiteX2-65" fmla="*/ 907308 w 907308"/>
                <a:gd name="connsiteY2-66" fmla="*/ 183458 h 1290363"/>
                <a:gd name="connsiteX3-67" fmla="*/ 55531 w 907308"/>
                <a:gd name="connsiteY3-68" fmla="*/ 1290363 h 1290363"/>
                <a:gd name="connsiteX4-69" fmla="*/ 0 w 907308"/>
                <a:gd name="connsiteY4-70" fmla="*/ 589701 h 1290363"/>
                <a:gd name="connsiteX0-71" fmla="*/ 0 w 1056777"/>
                <a:gd name="connsiteY0-72" fmla="*/ 932601 h 1290363"/>
                <a:gd name="connsiteX1-73" fmla="*/ 746270 w 1056777"/>
                <a:gd name="connsiteY1-74" fmla="*/ 0 h 1290363"/>
                <a:gd name="connsiteX2-75" fmla="*/ 1056777 w 1056777"/>
                <a:gd name="connsiteY2-76" fmla="*/ 183458 h 1290363"/>
                <a:gd name="connsiteX3-77" fmla="*/ 205000 w 1056777"/>
                <a:gd name="connsiteY3-78" fmla="*/ 1290363 h 1290363"/>
                <a:gd name="connsiteX4-79" fmla="*/ 0 w 1056777"/>
                <a:gd name="connsiteY4-80" fmla="*/ 932601 h 1290363"/>
                <a:gd name="connsiteX0-81" fmla="*/ 0 w 1056777"/>
                <a:gd name="connsiteY0-82" fmla="*/ 932601 h 1061763"/>
                <a:gd name="connsiteX1-83" fmla="*/ 746270 w 1056777"/>
                <a:gd name="connsiteY1-84" fmla="*/ 0 h 1061763"/>
                <a:gd name="connsiteX2-85" fmla="*/ 1056777 w 1056777"/>
                <a:gd name="connsiteY2-86" fmla="*/ 183458 h 1061763"/>
                <a:gd name="connsiteX3-87" fmla="*/ 284131 w 1056777"/>
                <a:gd name="connsiteY3-88" fmla="*/ 1061763 h 1061763"/>
                <a:gd name="connsiteX4-89" fmla="*/ 0 w 1056777"/>
                <a:gd name="connsiteY4-90" fmla="*/ 932601 h 1061763"/>
                <a:gd name="connsiteX0-91" fmla="*/ 0 w 1056777"/>
                <a:gd name="connsiteY0-92" fmla="*/ 932601 h 1149686"/>
                <a:gd name="connsiteX1-93" fmla="*/ 746270 w 1056777"/>
                <a:gd name="connsiteY1-94" fmla="*/ 0 h 1149686"/>
                <a:gd name="connsiteX2-95" fmla="*/ 1056777 w 1056777"/>
                <a:gd name="connsiteY2-96" fmla="*/ 183458 h 1149686"/>
                <a:gd name="connsiteX3-97" fmla="*/ 248962 w 1056777"/>
                <a:gd name="connsiteY3-98" fmla="*/ 1149686 h 1149686"/>
                <a:gd name="connsiteX4-99" fmla="*/ 0 w 1056777"/>
                <a:gd name="connsiteY4-100" fmla="*/ 932601 h 11496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56777" h="1149686">
                  <a:moveTo>
                    <a:pt x="0" y="932601"/>
                  </a:moveTo>
                  <a:lnTo>
                    <a:pt x="746270" y="0"/>
                  </a:lnTo>
                  <a:lnTo>
                    <a:pt x="1056777" y="183458"/>
                  </a:lnTo>
                  <a:lnTo>
                    <a:pt x="248962" y="1149686"/>
                  </a:lnTo>
                  <a:lnTo>
                    <a:pt x="0" y="932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pic>
          <p:nvPicPr>
            <p:cNvPr id="18" name="图片 17"/>
            <p:cNvPicPr>
              <a:picLocks noChangeAspect="1"/>
            </p:cNvPicPr>
            <p:nvPr userDrawn="1"/>
          </p:nvPicPr>
          <p:blipFill rotWithShape="1">
            <a:blip r:embed="rId3" cstate="screen"/>
            <a:srcRect/>
            <a:stretch>
              <a:fillRect/>
            </a:stretch>
          </p:blipFill>
          <p:spPr>
            <a:xfrm>
              <a:off x="4770784" y="7553739"/>
              <a:ext cx="2802834" cy="2691652"/>
            </a:xfrm>
            <a:prstGeom prst="rect">
              <a:avLst/>
            </a:prstGeom>
            <a:noFill/>
            <a:ln>
              <a:noFill/>
            </a:ln>
          </p:spPr>
        </p:pic>
      </p:grpSp>
      <p:grpSp>
        <p:nvGrpSpPr>
          <p:cNvPr id="19" name="组合 18"/>
          <p:cNvGrpSpPr/>
          <p:nvPr userDrawn="1"/>
        </p:nvGrpSpPr>
        <p:grpSpPr>
          <a:xfrm flipH="1">
            <a:off x="2796818" y="384580"/>
            <a:ext cx="1132863" cy="1087925"/>
            <a:chOff x="4770784" y="7553739"/>
            <a:chExt cx="2802834" cy="2691652"/>
          </a:xfrm>
        </p:grpSpPr>
        <p:sp>
          <p:nvSpPr>
            <p:cNvPr id="20" name="矩形 11"/>
            <p:cNvSpPr/>
            <p:nvPr userDrawn="1"/>
          </p:nvSpPr>
          <p:spPr>
            <a:xfrm>
              <a:off x="5250500" y="8013998"/>
              <a:ext cx="2103062" cy="2055293"/>
            </a:xfrm>
            <a:custGeom>
              <a:avLst/>
              <a:gdLst>
                <a:gd name="connsiteX0" fmla="*/ 0 w 2103061"/>
                <a:gd name="connsiteY0" fmla="*/ 0 h 1636657"/>
                <a:gd name="connsiteX1" fmla="*/ 2103061 w 2103061"/>
                <a:gd name="connsiteY1" fmla="*/ 0 h 1636657"/>
                <a:gd name="connsiteX2" fmla="*/ 2103061 w 2103061"/>
                <a:gd name="connsiteY2" fmla="*/ 1636657 h 1636657"/>
                <a:gd name="connsiteX3" fmla="*/ 0 w 2103061"/>
                <a:gd name="connsiteY3" fmla="*/ 1636657 h 1636657"/>
                <a:gd name="connsiteX4" fmla="*/ 0 w 2103061"/>
                <a:gd name="connsiteY4" fmla="*/ 0 h 1636657"/>
                <a:gd name="connsiteX0-1" fmla="*/ 0 w 2103061"/>
                <a:gd name="connsiteY0-2" fmla="*/ 978568 h 2615225"/>
                <a:gd name="connsiteX1-3" fmla="*/ 803651 w 2103061"/>
                <a:gd name="connsiteY1-4" fmla="*/ 0 h 2615225"/>
                <a:gd name="connsiteX2-5" fmla="*/ 2103061 w 2103061"/>
                <a:gd name="connsiteY2-6" fmla="*/ 2615225 h 2615225"/>
                <a:gd name="connsiteX3-7" fmla="*/ 0 w 2103061"/>
                <a:gd name="connsiteY3-8" fmla="*/ 2615225 h 2615225"/>
                <a:gd name="connsiteX4-9" fmla="*/ 0 w 2103061"/>
                <a:gd name="connsiteY4-10" fmla="*/ 978568 h 2615225"/>
                <a:gd name="connsiteX0-11" fmla="*/ 0 w 2054935"/>
                <a:gd name="connsiteY0-12" fmla="*/ 978568 h 2615225"/>
                <a:gd name="connsiteX1-13" fmla="*/ 803651 w 2054935"/>
                <a:gd name="connsiteY1-14" fmla="*/ 0 h 2615225"/>
                <a:gd name="connsiteX2-15" fmla="*/ 2054935 w 2054935"/>
                <a:gd name="connsiteY2-16" fmla="*/ 930804 h 2615225"/>
                <a:gd name="connsiteX3-17" fmla="*/ 0 w 2054935"/>
                <a:gd name="connsiteY3-18" fmla="*/ 2615225 h 2615225"/>
                <a:gd name="connsiteX4-19" fmla="*/ 0 w 2054935"/>
                <a:gd name="connsiteY4-20" fmla="*/ 978568 h 2615225"/>
                <a:gd name="connsiteX0-21" fmla="*/ 0 w 2054935"/>
                <a:gd name="connsiteY0-22" fmla="*/ 978568 h 2037709"/>
                <a:gd name="connsiteX1-23" fmla="*/ 803651 w 2054935"/>
                <a:gd name="connsiteY1-24" fmla="*/ 0 h 2037709"/>
                <a:gd name="connsiteX2-25" fmla="*/ 2054935 w 2054935"/>
                <a:gd name="connsiteY2-26" fmla="*/ 930804 h 2037709"/>
                <a:gd name="connsiteX3-27" fmla="*/ 1203158 w 2054935"/>
                <a:gd name="connsiteY3-28" fmla="*/ 2037709 h 2037709"/>
                <a:gd name="connsiteX4-29" fmla="*/ 0 w 2054935"/>
                <a:gd name="connsiteY4-30" fmla="*/ 978568 h 2037709"/>
                <a:gd name="connsiteX0-31" fmla="*/ 0 w 2103062"/>
                <a:gd name="connsiteY0-32" fmla="*/ 1090863 h 2037709"/>
                <a:gd name="connsiteX1-33" fmla="*/ 851778 w 2103062"/>
                <a:gd name="connsiteY1-34" fmla="*/ 0 h 2037709"/>
                <a:gd name="connsiteX2-35" fmla="*/ 2103062 w 2103062"/>
                <a:gd name="connsiteY2-36" fmla="*/ 930804 h 2037709"/>
                <a:gd name="connsiteX3-37" fmla="*/ 1251285 w 2103062"/>
                <a:gd name="connsiteY3-38" fmla="*/ 2037709 h 2037709"/>
                <a:gd name="connsiteX4-39" fmla="*/ 0 w 2103062"/>
                <a:gd name="connsiteY4-40" fmla="*/ 1090863 h 2037709"/>
                <a:gd name="connsiteX0-41" fmla="*/ 0 w 2103062"/>
                <a:gd name="connsiteY0-42" fmla="*/ 1108447 h 2055293"/>
                <a:gd name="connsiteX1-43" fmla="*/ 886947 w 2103062"/>
                <a:gd name="connsiteY1-44" fmla="*/ 0 h 2055293"/>
                <a:gd name="connsiteX2-45" fmla="*/ 2103062 w 2103062"/>
                <a:gd name="connsiteY2-46" fmla="*/ 948388 h 2055293"/>
                <a:gd name="connsiteX3-47" fmla="*/ 1251285 w 2103062"/>
                <a:gd name="connsiteY3-48" fmla="*/ 2055293 h 2055293"/>
                <a:gd name="connsiteX4-49" fmla="*/ 0 w 2103062"/>
                <a:gd name="connsiteY4-50" fmla="*/ 1108447 h 20552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03062" h="2055293">
                  <a:moveTo>
                    <a:pt x="0" y="1108447"/>
                  </a:moveTo>
                  <a:lnTo>
                    <a:pt x="886947" y="0"/>
                  </a:lnTo>
                  <a:lnTo>
                    <a:pt x="2103062" y="948388"/>
                  </a:lnTo>
                  <a:lnTo>
                    <a:pt x="1251285" y="2055293"/>
                  </a:lnTo>
                  <a:lnTo>
                    <a:pt x="0" y="110844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sp>
          <p:nvSpPr>
            <p:cNvPr id="21" name="矩形 11"/>
            <p:cNvSpPr/>
            <p:nvPr userDrawn="1"/>
          </p:nvSpPr>
          <p:spPr>
            <a:xfrm>
              <a:off x="5012642" y="7875482"/>
              <a:ext cx="1056777" cy="1149686"/>
            </a:xfrm>
            <a:custGeom>
              <a:avLst/>
              <a:gdLst>
                <a:gd name="connsiteX0" fmla="*/ 0 w 2103061"/>
                <a:gd name="connsiteY0" fmla="*/ 0 h 1636657"/>
                <a:gd name="connsiteX1" fmla="*/ 2103061 w 2103061"/>
                <a:gd name="connsiteY1" fmla="*/ 0 h 1636657"/>
                <a:gd name="connsiteX2" fmla="*/ 2103061 w 2103061"/>
                <a:gd name="connsiteY2" fmla="*/ 1636657 h 1636657"/>
                <a:gd name="connsiteX3" fmla="*/ 0 w 2103061"/>
                <a:gd name="connsiteY3" fmla="*/ 1636657 h 1636657"/>
                <a:gd name="connsiteX4" fmla="*/ 0 w 2103061"/>
                <a:gd name="connsiteY4" fmla="*/ 0 h 1636657"/>
                <a:gd name="connsiteX0-1" fmla="*/ 0 w 2103061"/>
                <a:gd name="connsiteY0-2" fmla="*/ 978568 h 2615225"/>
                <a:gd name="connsiteX1-3" fmla="*/ 803651 w 2103061"/>
                <a:gd name="connsiteY1-4" fmla="*/ 0 h 2615225"/>
                <a:gd name="connsiteX2-5" fmla="*/ 2103061 w 2103061"/>
                <a:gd name="connsiteY2-6" fmla="*/ 2615225 h 2615225"/>
                <a:gd name="connsiteX3-7" fmla="*/ 0 w 2103061"/>
                <a:gd name="connsiteY3-8" fmla="*/ 2615225 h 2615225"/>
                <a:gd name="connsiteX4-9" fmla="*/ 0 w 2103061"/>
                <a:gd name="connsiteY4-10" fmla="*/ 978568 h 2615225"/>
                <a:gd name="connsiteX0-11" fmla="*/ 0 w 2054935"/>
                <a:gd name="connsiteY0-12" fmla="*/ 978568 h 2615225"/>
                <a:gd name="connsiteX1-13" fmla="*/ 803651 w 2054935"/>
                <a:gd name="connsiteY1-14" fmla="*/ 0 h 2615225"/>
                <a:gd name="connsiteX2-15" fmla="*/ 2054935 w 2054935"/>
                <a:gd name="connsiteY2-16" fmla="*/ 930804 h 2615225"/>
                <a:gd name="connsiteX3-17" fmla="*/ 0 w 2054935"/>
                <a:gd name="connsiteY3-18" fmla="*/ 2615225 h 2615225"/>
                <a:gd name="connsiteX4-19" fmla="*/ 0 w 2054935"/>
                <a:gd name="connsiteY4-20" fmla="*/ 978568 h 2615225"/>
                <a:gd name="connsiteX0-21" fmla="*/ 0 w 2054935"/>
                <a:gd name="connsiteY0-22" fmla="*/ 978568 h 2037709"/>
                <a:gd name="connsiteX1-23" fmla="*/ 803651 w 2054935"/>
                <a:gd name="connsiteY1-24" fmla="*/ 0 h 2037709"/>
                <a:gd name="connsiteX2-25" fmla="*/ 2054935 w 2054935"/>
                <a:gd name="connsiteY2-26" fmla="*/ 930804 h 2037709"/>
                <a:gd name="connsiteX3-27" fmla="*/ 1203158 w 2054935"/>
                <a:gd name="connsiteY3-28" fmla="*/ 2037709 h 2037709"/>
                <a:gd name="connsiteX4-29" fmla="*/ 0 w 2054935"/>
                <a:gd name="connsiteY4-30" fmla="*/ 978568 h 2037709"/>
                <a:gd name="connsiteX0-31" fmla="*/ 0 w 2103062"/>
                <a:gd name="connsiteY0-32" fmla="*/ 1090863 h 2037709"/>
                <a:gd name="connsiteX1-33" fmla="*/ 851778 w 2103062"/>
                <a:gd name="connsiteY1-34" fmla="*/ 0 h 2037709"/>
                <a:gd name="connsiteX2-35" fmla="*/ 2103062 w 2103062"/>
                <a:gd name="connsiteY2-36" fmla="*/ 930804 h 2037709"/>
                <a:gd name="connsiteX3-37" fmla="*/ 1251285 w 2103062"/>
                <a:gd name="connsiteY3-38" fmla="*/ 2037709 h 2037709"/>
                <a:gd name="connsiteX4-39" fmla="*/ 0 w 2103062"/>
                <a:gd name="connsiteY4-40" fmla="*/ 1090863 h 2037709"/>
                <a:gd name="connsiteX0-41" fmla="*/ 0 w 2103062"/>
                <a:gd name="connsiteY0-42" fmla="*/ 160059 h 1106905"/>
                <a:gd name="connsiteX1-43" fmla="*/ 1194678 w 2103062"/>
                <a:gd name="connsiteY1-44" fmla="*/ 45142 h 1106905"/>
                <a:gd name="connsiteX2-45" fmla="*/ 2103062 w 2103062"/>
                <a:gd name="connsiteY2-46" fmla="*/ 0 h 1106905"/>
                <a:gd name="connsiteX3-47" fmla="*/ 1251285 w 2103062"/>
                <a:gd name="connsiteY3-48" fmla="*/ 1106905 h 1106905"/>
                <a:gd name="connsiteX4-49" fmla="*/ 0 w 2103062"/>
                <a:gd name="connsiteY4-50" fmla="*/ 160059 h 1106905"/>
                <a:gd name="connsiteX0-51" fmla="*/ 0 w 2103062"/>
                <a:gd name="connsiteY0-52" fmla="*/ 343517 h 1290363"/>
                <a:gd name="connsiteX1-53" fmla="*/ 1792555 w 2103062"/>
                <a:gd name="connsiteY1-54" fmla="*/ 0 h 1290363"/>
                <a:gd name="connsiteX2-55" fmla="*/ 2103062 w 2103062"/>
                <a:gd name="connsiteY2-56" fmla="*/ 183458 h 1290363"/>
                <a:gd name="connsiteX3-57" fmla="*/ 1251285 w 2103062"/>
                <a:gd name="connsiteY3-58" fmla="*/ 1290363 h 1290363"/>
                <a:gd name="connsiteX4-59" fmla="*/ 0 w 2103062"/>
                <a:gd name="connsiteY4-60" fmla="*/ 343517 h 1290363"/>
                <a:gd name="connsiteX0-61" fmla="*/ 0 w 907308"/>
                <a:gd name="connsiteY0-62" fmla="*/ 589701 h 1290363"/>
                <a:gd name="connsiteX1-63" fmla="*/ 596801 w 907308"/>
                <a:gd name="connsiteY1-64" fmla="*/ 0 h 1290363"/>
                <a:gd name="connsiteX2-65" fmla="*/ 907308 w 907308"/>
                <a:gd name="connsiteY2-66" fmla="*/ 183458 h 1290363"/>
                <a:gd name="connsiteX3-67" fmla="*/ 55531 w 907308"/>
                <a:gd name="connsiteY3-68" fmla="*/ 1290363 h 1290363"/>
                <a:gd name="connsiteX4-69" fmla="*/ 0 w 907308"/>
                <a:gd name="connsiteY4-70" fmla="*/ 589701 h 1290363"/>
                <a:gd name="connsiteX0-71" fmla="*/ 0 w 1056777"/>
                <a:gd name="connsiteY0-72" fmla="*/ 932601 h 1290363"/>
                <a:gd name="connsiteX1-73" fmla="*/ 746270 w 1056777"/>
                <a:gd name="connsiteY1-74" fmla="*/ 0 h 1290363"/>
                <a:gd name="connsiteX2-75" fmla="*/ 1056777 w 1056777"/>
                <a:gd name="connsiteY2-76" fmla="*/ 183458 h 1290363"/>
                <a:gd name="connsiteX3-77" fmla="*/ 205000 w 1056777"/>
                <a:gd name="connsiteY3-78" fmla="*/ 1290363 h 1290363"/>
                <a:gd name="connsiteX4-79" fmla="*/ 0 w 1056777"/>
                <a:gd name="connsiteY4-80" fmla="*/ 932601 h 1290363"/>
                <a:gd name="connsiteX0-81" fmla="*/ 0 w 1056777"/>
                <a:gd name="connsiteY0-82" fmla="*/ 932601 h 1061763"/>
                <a:gd name="connsiteX1-83" fmla="*/ 746270 w 1056777"/>
                <a:gd name="connsiteY1-84" fmla="*/ 0 h 1061763"/>
                <a:gd name="connsiteX2-85" fmla="*/ 1056777 w 1056777"/>
                <a:gd name="connsiteY2-86" fmla="*/ 183458 h 1061763"/>
                <a:gd name="connsiteX3-87" fmla="*/ 284131 w 1056777"/>
                <a:gd name="connsiteY3-88" fmla="*/ 1061763 h 1061763"/>
                <a:gd name="connsiteX4-89" fmla="*/ 0 w 1056777"/>
                <a:gd name="connsiteY4-90" fmla="*/ 932601 h 1061763"/>
                <a:gd name="connsiteX0-91" fmla="*/ 0 w 1056777"/>
                <a:gd name="connsiteY0-92" fmla="*/ 932601 h 1149686"/>
                <a:gd name="connsiteX1-93" fmla="*/ 746270 w 1056777"/>
                <a:gd name="connsiteY1-94" fmla="*/ 0 h 1149686"/>
                <a:gd name="connsiteX2-95" fmla="*/ 1056777 w 1056777"/>
                <a:gd name="connsiteY2-96" fmla="*/ 183458 h 1149686"/>
                <a:gd name="connsiteX3-97" fmla="*/ 248962 w 1056777"/>
                <a:gd name="connsiteY3-98" fmla="*/ 1149686 h 1149686"/>
                <a:gd name="connsiteX4-99" fmla="*/ 0 w 1056777"/>
                <a:gd name="connsiteY4-100" fmla="*/ 932601 h 11496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56777" h="1149686">
                  <a:moveTo>
                    <a:pt x="0" y="932601"/>
                  </a:moveTo>
                  <a:lnTo>
                    <a:pt x="746270" y="0"/>
                  </a:lnTo>
                  <a:lnTo>
                    <a:pt x="1056777" y="183458"/>
                  </a:lnTo>
                  <a:lnTo>
                    <a:pt x="248962" y="1149686"/>
                  </a:lnTo>
                  <a:lnTo>
                    <a:pt x="0" y="932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pic>
          <p:nvPicPr>
            <p:cNvPr id="22" name="图片 21"/>
            <p:cNvPicPr>
              <a:picLocks noChangeAspect="1"/>
            </p:cNvPicPr>
            <p:nvPr userDrawn="1"/>
          </p:nvPicPr>
          <p:blipFill rotWithShape="1">
            <a:blip r:embed="rId4" cstate="screen"/>
            <a:srcRect l="12930" t="9549" r="8695"/>
            <a:stretch>
              <a:fillRect/>
            </a:stretch>
          </p:blipFill>
          <p:spPr>
            <a:xfrm>
              <a:off x="4770784" y="7553739"/>
              <a:ext cx="2802834" cy="2691652"/>
            </a:xfrm>
            <a:prstGeom prst="rect">
              <a:avLst/>
            </a:prstGeom>
            <a:noFill/>
            <a:ln>
              <a:noFill/>
            </a:ln>
          </p:spPr>
        </p:pic>
      </p:grpSp>
      <p:pic>
        <p:nvPicPr>
          <p:cNvPr id="23" name="图片 22"/>
          <p:cNvPicPr>
            <a:picLocks noChangeAspect="1"/>
          </p:cNvPicPr>
          <p:nvPr userDrawn="1"/>
        </p:nvPicPr>
        <p:blipFill>
          <a:blip r:embed="rId5"/>
          <a:stretch>
            <a:fillRect/>
          </a:stretch>
        </p:blipFill>
        <p:spPr>
          <a:xfrm>
            <a:off x="909059" y="1226241"/>
            <a:ext cx="1257209" cy="1123869"/>
          </a:xfrm>
          <a:prstGeom prst="rect">
            <a:avLst/>
          </a:prstGeom>
        </p:spPr>
      </p:pic>
      <p:pic>
        <p:nvPicPr>
          <p:cNvPr id="24" name="图片 23"/>
          <p:cNvPicPr>
            <a:picLocks noChangeAspect="1"/>
          </p:cNvPicPr>
          <p:nvPr userDrawn="1"/>
        </p:nvPicPr>
        <p:blipFill>
          <a:blip r:embed="rId5"/>
          <a:stretch>
            <a:fillRect/>
          </a:stretch>
        </p:blipFill>
        <p:spPr>
          <a:xfrm>
            <a:off x="909059" y="1961575"/>
            <a:ext cx="1257209" cy="1123869"/>
          </a:xfrm>
          <a:prstGeom prst="rect">
            <a:avLst/>
          </a:prstGeom>
        </p:spPr>
      </p:pic>
      <p:pic>
        <p:nvPicPr>
          <p:cNvPr id="25" name="图片 24"/>
          <p:cNvPicPr>
            <a:picLocks noChangeAspect="1"/>
          </p:cNvPicPr>
          <p:nvPr userDrawn="1"/>
        </p:nvPicPr>
        <p:blipFill>
          <a:blip r:embed="rId5"/>
          <a:stretch>
            <a:fillRect/>
          </a:stretch>
        </p:blipFill>
        <p:spPr>
          <a:xfrm>
            <a:off x="904433" y="3576352"/>
            <a:ext cx="1257209" cy="1123869"/>
          </a:xfrm>
          <a:prstGeom prst="rect">
            <a:avLst/>
          </a:prstGeom>
        </p:spPr>
      </p:pic>
      <p:pic>
        <p:nvPicPr>
          <p:cNvPr id="26" name="图片 25"/>
          <p:cNvPicPr>
            <a:picLocks noChangeAspect="1"/>
          </p:cNvPicPr>
          <p:nvPr userDrawn="1"/>
        </p:nvPicPr>
        <p:blipFill>
          <a:blip r:embed="rId5"/>
          <a:stretch>
            <a:fillRect/>
          </a:stretch>
        </p:blipFill>
        <p:spPr>
          <a:xfrm>
            <a:off x="904433" y="4311686"/>
            <a:ext cx="1257209" cy="1123869"/>
          </a:xfrm>
          <a:prstGeom prst="rect">
            <a:avLst/>
          </a:prstGeom>
        </p:spPr>
      </p:pic>
      <p:sp>
        <p:nvSpPr>
          <p:cNvPr id="27" name="椭圆 26"/>
          <p:cNvSpPr/>
          <p:nvPr userDrawn="1"/>
        </p:nvSpPr>
        <p:spPr>
          <a:xfrm>
            <a:off x="-227314" y="-374699"/>
            <a:ext cx="1507286" cy="1507286"/>
          </a:xfrm>
          <a:prstGeom prst="ellipse">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7"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screen"/>
          <a:srcRect/>
          <a:stretch>
            <a:fillRect/>
          </a:stretch>
        </p:blipFill>
        <p:spPr>
          <a:xfrm>
            <a:off x="10723896" y="-1"/>
            <a:ext cx="1468104" cy="3753853"/>
          </a:xfrm>
          <a:prstGeom prst="rect">
            <a:avLst/>
          </a:prstGeom>
        </p:spPr>
      </p:pic>
      <p:pic>
        <p:nvPicPr>
          <p:cNvPr id="9" name="图片 8"/>
          <p:cNvPicPr>
            <a:picLocks noChangeAspect="1"/>
          </p:cNvPicPr>
          <p:nvPr userDrawn="1"/>
        </p:nvPicPr>
        <p:blipFill rotWithShape="1">
          <a:blip r:embed="rId2" cstate="screen"/>
          <a:srcRect/>
          <a:stretch>
            <a:fillRect/>
          </a:stretch>
        </p:blipFill>
        <p:spPr>
          <a:xfrm flipH="1" flipV="1">
            <a:off x="0" y="3104147"/>
            <a:ext cx="1468104" cy="3753853"/>
          </a:xfrm>
          <a:prstGeom prst="rect">
            <a:avLst/>
          </a:prstGeom>
        </p:spPr>
      </p:pic>
      <p:grpSp>
        <p:nvGrpSpPr>
          <p:cNvPr id="10" name="组合 9"/>
          <p:cNvGrpSpPr/>
          <p:nvPr userDrawn="1"/>
        </p:nvGrpSpPr>
        <p:grpSpPr>
          <a:xfrm>
            <a:off x="704538" y="453772"/>
            <a:ext cx="10742114" cy="5962019"/>
            <a:chOff x="1801342" y="1066184"/>
            <a:chExt cx="9235934" cy="4679976"/>
          </a:xfrm>
        </p:grpSpPr>
        <p:sp>
          <p:nvSpPr>
            <p:cNvPr id="11" name="矩形 10"/>
            <p:cNvSpPr/>
            <p:nvPr userDrawn="1"/>
          </p:nvSpPr>
          <p:spPr>
            <a:xfrm>
              <a:off x="2033953" y="1314836"/>
              <a:ext cx="9003323" cy="4431324"/>
            </a:xfrm>
            <a:prstGeom prst="rect">
              <a:avLst/>
            </a:prstGeom>
            <a:solidFill>
              <a:schemeClr val="bg1"/>
            </a:solidFill>
            <a:ln w="76200">
              <a:solidFill>
                <a:srgbClr val="718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sp>
          <p:nvSpPr>
            <p:cNvPr id="12" name="矩形 11"/>
            <p:cNvSpPr/>
            <p:nvPr userDrawn="1"/>
          </p:nvSpPr>
          <p:spPr>
            <a:xfrm>
              <a:off x="1801342" y="1066184"/>
              <a:ext cx="9003323" cy="4431324"/>
            </a:xfrm>
            <a:prstGeom prst="rect">
              <a:avLst/>
            </a:prstGeom>
            <a:solidFill>
              <a:schemeClr val="bg1"/>
            </a:solidFill>
            <a:ln w="76200">
              <a:solidFill>
                <a:srgbClr val="718D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字魂70号-灵悦黑体" panose="00000500000000000000" pitchFamily="2" charset="-122"/>
                <a:ea typeface="字魂70号-灵悦黑体" panose="00000500000000000000" pitchFamily="2" charset="-122"/>
              </a:endParaRPr>
            </a:p>
          </p:txBody>
        </p:sp>
      </p:grpSp>
      <p:pic>
        <p:nvPicPr>
          <p:cNvPr id="13" name="图片 12"/>
          <p:cNvPicPr>
            <a:picLocks noChangeAspect="1"/>
          </p:cNvPicPr>
          <p:nvPr userDrawn="1"/>
        </p:nvPicPr>
        <p:blipFill>
          <a:blip r:embed="rId3"/>
          <a:stretch>
            <a:fillRect/>
          </a:stretch>
        </p:blipFill>
        <p:spPr>
          <a:xfrm>
            <a:off x="105913" y="1091330"/>
            <a:ext cx="1257209" cy="1123869"/>
          </a:xfrm>
          <a:prstGeom prst="rect">
            <a:avLst/>
          </a:prstGeom>
        </p:spPr>
      </p:pic>
      <p:pic>
        <p:nvPicPr>
          <p:cNvPr id="14" name="图片 13"/>
          <p:cNvPicPr>
            <a:picLocks noChangeAspect="1"/>
          </p:cNvPicPr>
          <p:nvPr userDrawn="1"/>
        </p:nvPicPr>
        <p:blipFill>
          <a:blip r:embed="rId3"/>
          <a:stretch>
            <a:fillRect/>
          </a:stretch>
        </p:blipFill>
        <p:spPr>
          <a:xfrm>
            <a:off x="105913" y="1826664"/>
            <a:ext cx="1257209" cy="1123869"/>
          </a:xfrm>
          <a:prstGeom prst="rect">
            <a:avLst/>
          </a:prstGeom>
        </p:spPr>
      </p:pic>
      <p:pic>
        <p:nvPicPr>
          <p:cNvPr id="15" name="图片 14"/>
          <p:cNvPicPr>
            <a:picLocks noChangeAspect="1"/>
          </p:cNvPicPr>
          <p:nvPr userDrawn="1"/>
        </p:nvPicPr>
        <p:blipFill>
          <a:blip r:embed="rId3"/>
          <a:stretch>
            <a:fillRect/>
          </a:stretch>
        </p:blipFill>
        <p:spPr>
          <a:xfrm>
            <a:off x="101287" y="3441441"/>
            <a:ext cx="1257209" cy="1123869"/>
          </a:xfrm>
          <a:prstGeom prst="rect">
            <a:avLst/>
          </a:prstGeom>
        </p:spPr>
      </p:pic>
      <p:pic>
        <p:nvPicPr>
          <p:cNvPr id="16" name="图片 15"/>
          <p:cNvPicPr>
            <a:picLocks noChangeAspect="1"/>
          </p:cNvPicPr>
          <p:nvPr userDrawn="1"/>
        </p:nvPicPr>
        <p:blipFill>
          <a:blip r:embed="rId3"/>
          <a:stretch>
            <a:fillRect/>
          </a:stretch>
        </p:blipFill>
        <p:spPr>
          <a:xfrm>
            <a:off x="101287" y="4176775"/>
            <a:ext cx="1257209" cy="11238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12.jpeg"/><Relationship Id="rId10" Type="http://schemas.openxmlformats.org/officeDocument/2006/relationships/image" Target="../media/image11.jpe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slideLayout" Target="../slideLayouts/slideLayout17.xml"/><Relationship Id="rId7" Type="http://schemas.openxmlformats.org/officeDocument/2006/relationships/slideLayout" Target="../slideLayouts/slideLayout16.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2" Type="http://schemas.openxmlformats.org/officeDocument/2006/relationships/theme" Target="../theme/theme2.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10"/>
          <a:stretch>
            <a:fillRect/>
          </a:stretch>
        </p:blipFill>
        <p:spPr>
          <a:xfrm>
            <a:off x="-1" y="0"/>
            <a:ext cx="12237305" cy="4464424"/>
          </a:xfrm>
          <a:prstGeom prst="rect">
            <a:avLst/>
          </a:prstGeom>
        </p:spPr>
      </p:pic>
      <p:pic>
        <p:nvPicPr>
          <p:cNvPr id="9" name="图片 8"/>
          <p:cNvPicPr>
            <a:picLocks noChangeAspect="1"/>
          </p:cNvPicPr>
          <p:nvPr userDrawn="1"/>
        </p:nvPicPr>
        <p:blipFill rotWithShape="1">
          <a:blip r:embed="rId11" cstate="screen"/>
          <a:srcRect/>
          <a:stretch>
            <a:fillRect/>
          </a:stretch>
        </p:blipFill>
        <p:spPr>
          <a:xfrm>
            <a:off x="2821" y="4422612"/>
            <a:ext cx="12237305" cy="243538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0" y="0"/>
            <a:ext cx="6786283"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 雷锋</a:t>
            </a:r>
            <a:r>
              <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-WWW.LFPPT.COM </a:t>
            </a:r>
            <a:endPar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 </a:t>
            </a:r>
            <a:r>
              <a:rPr lang="zh-CN" altLang="en-US"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雷锋</a:t>
            </a:r>
            <a:r>
              <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-WWW.LFPPT.COM</a:t>
            </a:r>
            <a:endPar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endParaRPr>
          </a:p>
          <a:p>
            <a:r>
              <a:rPr lang="zh-CN" altLang="en-US"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雷锋</a:t>
            </a:r>
            <a:r>
              <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-WWW.LFPPT.COM</a:t>
            </a:r>
            <a:r>
              <a:rPr lang="zh-CN" altLang="en-US"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免费</a:t>
            </a:r>
            <a:r>
              <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模板下载</a:t>
            </a:r>
            <a:endPar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雷锋</a:t>
            </a:r>
            <a:r>
              <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-WWW.LFPPT.COM PPT</a:t>
            </a:r>
            <a:r>
              <a:rPr lang="zh-CN" altLang="en-US"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a:t>
            </a:r>
            <a:endPar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雷锋</a:t>
            </a:r>
            <a:r>
              <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-WWW.LFPPT.COM PPT</a:t>
            </a:r>
            <a:endPar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雷锋</a:t>
            </a:r>
            <a:r>
              <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-WWW.LFPPT.COMPPT</a:t>
            </a:r>
            <a:r>
              <a:rPr lang="zh-CN" altLang="en-US"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模板下载</a:t>
            </a:r>
            <a:endPar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雷锋</a:t>
            </a:r>
            <a:r>
              <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-WWW.LFPPT.COM PPT</a:t>
            </a:r>
            <a:r>
              <a:rPr lang="zh-CN" altLang="en-US"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模板免费下载</a:t>
            </a:r>
            <a:endPar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雷锋</a:t>
            </a:r>
            <a:r>
              <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-WWW.LFPPT.COM PPT</a:t>
            </a:r>
            <a:r>
              <a:rPr lang="zh-CN" altLang="en-US"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教程</a:t>
            </a:r>
            <a:endPar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雷锋</a:t>
            </a:r>
            <a:r>
              <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-WWW.LFPPT.COM PPT</a:t>
            </a:r>
            <a:r>
              <a:rPr lang="zh-CN" altLang="en-US"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素材</a:t>
            </a:r>
            <a:endPar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雷锋</a:t>
            </a:r>
            <a:r>
              <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-WWW.LFPPT.COM PPT</a:t>
            </a:r>
            <a:r>
              <a:rPr lang="zh-CN" altLang="en-US"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课件</a:t>
            </a:r>
            <a:endParaRPr lang="en-US" altLang="zh-CN" sz="1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0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0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0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0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endParaRPr>
          </a:p>
          <a:p>
            <a:endParaRPr lang="en-US" altLang="zh-CN" sz="1000" dirty="0">
              <a:solidFill>
                <a:schemeClr val="tx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endParaRPr>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13.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雷锋PPT网 www.lfppt.com"/>
          <p:cNvSpPr txBox="1"/>
          <p:nvPr/>
        </p:nvSpPr>
        <p:spPr>
          <a:xfrm>
            <a:off x="1864360" y="1468510"/>
            <a:ext cx="8463280" cy="2646045"/>
          </a:xfrm>
          <a:prstGeom prst="rect">
            <a:avLst/>
          </a:prstGeom>
          <a:noFill/>
        </p:spPr>
        <p:txBody>
          <a:bodyPr wrap="none" rtlCol="0">
            <a:spAutoFit/>
          </a:bodyPr>
          <a:lstStyle/>
          <a:p>
            <a:pPr algn="ctr"/>
            <a:r>
              <a:rPr kumimoji="1" lang="zh-CN" altLang="en-US" sz="16600" spc="-300" dirty="0" smtClean="0">
                <a:solidFill>
                  <a:srgbClr val="647BCC"/>
                </a:solidFill>
                <a:cs typeface="+mn-ea"/>
                <a:sym typeface="+mn-lt"/>
              </a:rPr>
              <a:t>考研复试</a:t>
            </a:r>
            <a:endParaRPr kumimoji="1" lang="zh-CN" altLang="en-US" sz="16600" spc="-300" dirty="0">
              <a:solidFill>
                <a:srgbClr val="647BCC"/>
              </a:solidFill>
              <a:cs typeface="+mn-ea"/>
              <a:sym typeface="+mn-lt"/>
            </a:endParaRPr>
          </a:p>
        </p:txBody>
      </p:sp>
      <p:sp>
        <p:nvSpPr>
          <p:cNvPr id="3" name="文本框 2"/>
          <p:cNvSpPr txBox="1"/>
          <p:nvPr/>
        </p:nvSpPr>
        <p:spPr>
          <a:xfrm>
            <a:off x="3012137" y="3853778"/>
            <a:ext cx="6197706" cy="523220"/>
          </a:xfrm>
          <a:prstGeom prst="rect">
            <a:avLst/>
          </a:prstGeom>
          <a:noFill/>
        </p:spPr>
        <p:txBody>
          <a:bodyPr wrap="square" rtlCol="0">
            <a:spAutoFit/>
          </a:bodyPr>
          <a:lstStyle/>
          <a:p>
            <a:pPr algn="dist"/>
            <a:r>
              <a:rPr kumimoji="1" lang="en-US" altLang="zh-CN" sz="2800" dirty="0">
                <a:solidFill>
                  <a:srgbClr val="718DE1"/>
                </a:solidFill>
                <a:cs typeface="+mn-ea"/>
                <a:sym typeface="+mn-lt"/>
              </a:rPr>
              <a:t>·</a:t>
            </a:r>
            <a:r>
              <a:rPr kumimoji="1" lang="zh-CN" altLang="en-US" sz="2800" dirty="0">
                <a:solidFill>
                  <a:srgbClr val="718DE1"/>
                </a:solidFill>
                <a:cs typeface="+mn-ea"/>
                <a:sym typeface="+mn-lt"/>
              </a:rPr>
              <a:t>简约手绘简历</a:t>
            </a:r>
            <a:r>
              <a:rPr kumimoji="1" lang="en-US" altLang="zh-CN" sz="2800" dirty="0">
                <a:solidFill>
                  <a:srgbClr val="718DE1"/>
                </a:solidFill>
                <a:cs typeface="+mn-ea"/>
                <a:sym typeface="+mn-lt"/>
              </a:rPr>
              <a:t>PPT</a:t>
            </a:r>
            <a:r>
              <a:rPr kumimoji="1" lang="zh-CN" altLang="en-US" sz="2800" dirty="0">
                <a:solidFill>
                  <a:srgbClr val="718DE1"/>
                </a:solidFill>
                <a:cs typeface="+mn-ea"/>
                <a:sym typeface="+mn-lt"/>
              </a:rPr>
              <a:t>模板</a:t>
            </a:r>
            <a:r>
              <a:rPr kumimoji="1" lang="en-US" altLang="zh-CN" sz="2800" dirty="0">
                <a:solidFill>
                  <a:srgbClr val="718DE1"/>
                </a:solidFill>
                <a:cs typeface="+mn-ea"/>
                <a:sym typeface="+mn-lt"/>
              </a:rPr>
              <a:t>·</a:t>
            </a:r>
            <a:endParaRPr kumimoji="1" lang="zh-CN" altLang="en-US" sz="2800" dirty="0">
              <a:solidFill>
                <a:srgbClr val="718DE1"/>
              </a:solidFill>
              <a:cs typeface="+mn-ea"/>
              <a:sym typeface="+mn-lt"/>
            </a:endParaRPr>
          </a:p>
        </p:txBody>
      </p:sp>
      <p:grpSp>
        <p:nvGrpSpPr>
          <p:cNvPr id="10" name="组合 9"/>
          <p:cNvGrpSpPr/>
          <p:nvPr/>
        </p:nvGrpSpPr>
        <p:grpSpPr>
          <a:xfrm>
            <a:off x="5194090" y="4599977"/>
            <a:ext cx="1803817" cy="689548"/>
            <a:chOff x="4661941" y="4297591"/>
            <a:chExt cx="1803817" cy="689548"/>
          </a:xfrm>
        </p:grpSpPr>
        <p:sp>
          <p:nvSpPr>
            <p:cNvPr id="5" name="椭圆 4"/>
            <p:cNvSpPr/>
            <p:nvPr/>
          </p:nvSpPr>
          <p:spPr>
            <a:xfrm>
              <a:off x="4661941" y="4297592"/>
              <a:ext cx="689547" cy="689547"/>
            </a:xfrm>
            <a:prstGeom prst="ellipse">
              <a:avLst/>
            </a:prstGeom>
            <a:solidFill>
              <a:srgbClr val="718DE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cs typeface="+mn-ea"/>
                  <a:sym typeface="+mn-lt"/>
                </a:rPr>
                <a:t>A</a:t>
              </a:r>
              <a:endParaRPr kumimoji="1" lang="zh-CN" altLang="en-US" sz="2800" dirty="0">
                <a:cs typeface="+mn-ea"/>
                <a:sym typeface="+mn-lt"/>
              </a:endParaRPr>
            </a:p>
          </p:txBody>
        </p:sp>
        <p:sp>
          <p:nvSpPr>
            <p:cNvPr id="7" name="椭圆 6"/>
            <p:cNvSpPr/>
            <p:nvPr/>
          </p:nvSpPr>
          <p:spPr>
            <a:xfrm>
              <a:off x="5219076" y="4297592"/>
              <a:ext cx="689547" cy="689547"/>
            </a:xfrm>
            <a:prstGeom prst="ellipse">
              <a:avLst/>
            </a:prstGeom>
            <a:solidFill>
              <a:srgbClr val="718DE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cs typeface="+mn-ea"/>
                  <a:sym typeface="+mn-lt"/>
                </a:rPr>
                <a:t>B</a:t>
              </a:r>
              <a:endParaRPr kumimoji="1" lang="zh-CN" altLang="en-US" sz="2800" dirty="0">
                <a:cs typeface="+mn-ea"/>
                <a:sym typeface="+mn-lt"/>
              </a:endParaRPr>
            </a:p>
          </p:txBody>
        </p:sp>
        <p:sp>
          <p:nvSpPr>
            <p:cNvPr id="8" name="椭圆 7"/>
            <p:cNvSpPr/>
            <p:nvPr/>
          </p:nvSpPr>
          <p:spPr>
            <a:xfrm>
              <a:off x="5776211" y="4297591"/>
              <a:ext cx="689547" cy="689547"/>
            </a:xfrm>
            <a:prstGeom prst="ellipse">
              <a:avLst/>
            </a:prstGeom>
            <a:solidFill>
              <a:srgbClr val="718DE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cs typeface="+mn-ea"/>
                  <a:sym typeface="+mn-lt"/>
                </a:rPr>
                <a:t>C</a:t>
              </a:r>
              <a:endParaRPr kumimoji="1" lang="zh-CN" altLang="en-US" sz="2800" dirty="0">
                <a:cs typeface="+mn-ea"/>
                <a:sym typeface="+mn-lt"/>
              </a:endParaRPr>
            </a:p>
          </p:txBody>
        </p:sp>
      </p:grpSp>
      <p:pic>
        <p:nvPicPr>
          <p:cNvPr id="6" name="动感节奏鼓点合成背景音乐_1分44秒">
            <a:hlinkClick r:id="" action="ppaction://media"/>
          </p:cNvPr>
          <p:cNvPicPr>
            <a:picLocks noChangeAspect="1"/>
          </p:cNvPicPr>
          <p:nvPr>
            <a:audioFile r:link="rId1"/>
            <p:extLst>
              <p:ext uri="{DAA4B4D4-6D71-4841-9C94-3DE7FCFB9230}">
                <p14:media xmlns:p14="http://schemas.microsoft.com/office/powerpoint/2010/main" r:embed="rId2">
                  <p14:fade in="500.000000" out="500.000000"/>
                </p14:media>
              </p:ext>
            </p:extLst>
          </p:nvPr>
        </p:nvPicPr>
        <p:blipFill>
          <a:blip r:embed="rId3"/>
          <a:stretch>
            <a:fillRect/>
          </a:stretch>
        </p:blipFill>
        <p:spPr>
          <a:xfrm>
            <a:off x="372269" y="602043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9" repeatCount="indefinite" fill="remove" display="0">
                  <p:stCondLst>
                    <p:cond delay="indefinite"/>
                  </p:stCondLst>
                  <p:endCondLst>
                    <p:cond evt="onStopAudio" delay="0">
                      <p:tgtEl>
                        <p:sldTgt/>
                      </p:tgtEl>
                    </p:cond>
                  </p:endCondLst>
                </p:cTn>
                <p:tgtEl>
                  <p:spTgt spid="6"/>
                </p:tgtEl>
              </p:cMediaNode>
            </p:audio>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68115" y="678890"/>
            <a:ext cx="3467620" cy="584776"/>
            <a:chOff x="1168115" y="678890"/>
            <a:chExt cx="3467620" cy="584776"/>
          </a:xfrm>
        </p:grpSpPr>
        <p:sp>
          <p:nvSpPr>
            <p:cNvPr id="6" name="矩形 5"/>
            <p:cNvSpPr/>
            <p:nvPr/>
          </p:nvSpPr>
          <p:spPr>
            <a:xfrm>
              <a:off x="1168115" y="678891"/>
              <a:ext cx="595035" cy="584775"/>
            </a:xfrm>
            <a:prstGeom prst="rect">
              <a:avLst/>
            </a:prstGeom>
          </p:spPr>
          <p:txBody>
            <a:bodyPr wrap="none">
              <a:spAutoFit/>
            </a:bodyPr>
            <a:lstStyle/>
            <a:p>
              <a:pPr algn="ctr"/>
              <a:r>
                <a:rPr kumimoji="1" lang="zh-CN" altLang="en-US" sz="3200" dirty="0">
                  <a:solidFill>
                    <a:schemeClr val="bg1"/>
                  </a:solidFill>
                  <a:cs typeface="+mn-ea"/>
                  <a:sym typeface="+mn-lt"/>
                </a:rPr>
                <a:t>二</a:t>
              </a:r>
              <a:endParaRPr kumimoji="1" lang="zh-CN" altLang="en-US" sz="3200" dirty="0">
                <a:solidFill>
                  <a:schemeClr val="bg1"/>
                </a:solidFill>
                <a:cs typeface="+mn-ea"/>
                <a:sym typeface="+mn-lt"/>
              </a:endParaRPr>
            </a:p>
          </p:txBody>
        </p:sp>
        <p:sp>
          <p:nvSpPr>
            <p:cNvPr id="7" name="矩形 6"/>
            <p:cNvSpPr/>
            <p:nvPr/>
          </p:nvSpPr>
          <p:spPr>
            <a:xfrm>
              <a:off x="1988857" y="678890"/>
              <a:ext cx="2646878" cy="584775"/>
            </a:xfrm>
            <a:prstGeom prst="rect">
              <a:avLst/>
            </a:prstGeom>
          </p:spPr>
          <p:txBody>
            <a:bodyPr wrap="none">
              <a:spAutoFit/>
            </a:bodyPr>
            <a:lstStyle/>
            <a:p>
              <a:pPr algn="ctr"/>
              <a:r>
                <a:rPr kumimoji="1" lang="zh-CN" altLang="en-US" sz="3200" dirty="0">
                  <a:solidFill>
                    <a:schemeClr val="bg1"/>
                  </a:solidFill>
                  <a:cs typeface="+mn-ea"/>
                  <a:sym typeface="+mn-lt"/>
                </a:rPr>
                <a:t>在此输入标题</a:t>
              </a:r>
              <a:endParaRPr kumimoji="1" lang="zh-CN" altLang="en-US" sz="3200" dirty="0">
                <a:solidFill>
                  <a:schemeClr val="bg1"/>
                </a:solidFill>
                <a:cs typeface="+mn-ea"/>
                <a:sym typeface="+mn-lt"/>
              </a:endParaRPr>
            </a:p>
          </p:txBody>
        </p:sp>
      </p:grpSp>
      <p:grpSp>
        <p:nvGrpSpPr>
          <p:cNvPr id="8" name="组合 7"/>
          <p:cNvGrpSpPr/>
          <p:nvPr/>
        </p:nvGrpSpPr>
        <p:grpSpPr>
          <a:xfrm>
            <a:off x="1118860" y="1398052"/>
            <a:ext cx="9954280" cy="4205250"/>
            <a:chOff x="1075986" y="1078999"/>
            <a:chExt cx="10918290" cy="4612503"/>
          </a:xfrm>
        </p:grpSpPr>
        <p:grpSp>
          <p:nvGrpSpPr>
            <p:cNvPr id="9" name="组合 8"/>
            <p:cNvGrpSpPr/>
            <p:nvPr/>
          </p:nvGrpSpPr>
          <p:grpSpPr>
            <a:xfrm>
              <a:off x="2976368" y="2577127"/>
              <a:ext cx="2162723" cy="1948835"/>
              <a:chOff x="2975573" y="2990925"/>
              <a:chExt cx="2162723" cy="1948834"/>
            </a:xfrm>
          </p:grpSpPr>
          <p:sp>
            <p:nvSpPr>
              <p:cNvPr id="45" name="Oval 21"/>
              <p:cNvSpPr>
                <a:spLocks noChangeArrowheads="1"/>
              </p:cNvSpPr>
              <p:nvPr/>
            </p:nvSpPr>
            <p:spPr bwMode="auto">
              <a:xfrm rot="17150482">
                <a:off x="2976315" y="3437573"/>
                <a:ext cx="1501444" cy="1502927"/>
              </a:xfrm>
              <a:prstGeom prst="ellipse">
                <a:avLst/>
              </a:prstGeom>
              <a:solidFill>
                <a:srgbClr val="718DE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dirty="0">
                  <a:solidFill>
                    <a:srgbClr val="000000"/>
                  </a:solidFill>
                  <a:cs typeface="+mn-ea"/>
                  <a:sym typeface="+mn-lt"/>
                </a:endParaRPr>
              </a:p>
            </p:txBody>
          </p:sp>
          <p:sp>
            <p:nvSpPr>
              <p:cNvPr id="46" name="Freeform 22"/>
              <p:cNvSpPr>
                <a:spLocks noChangeArrowheads="1"/>
              </p:cNvSpPr>
              <p:nvPr/>
            </p:nvSpPr>
            <p:spPr bwMode="auto">
              <a:xfrm rot="17150482">
                <a:off x="4052090" y="3000787"/>
                <a:ext cx="1096068" cy="1076344"/>
              </a:xfrm>
              <a:custGeom>
                <a:avLst/>
                <a:gdLst>
                  <a:gd name="T0" fmla="*/ 175 w 453"/>
                  <a:gd name="T1" fmla="*/ 0 h 445"/>
                  <a:gd name="T2" fmla="*/ 453 w 453"/>
                  <a:gd name="T3" fmla="*/ 200 h 445"/>
                  <a:gd name="T4" fmla="*/ 266 w 453"/>
                  <a:gd name="T5" fmla="*/ 445 h 445"/>
                  <a:gd name="T6" fmla="*/ 0 w 453"/>
                  <a:gd name="T7" fmla="*/ 230 h 445"/>
                  <a:gd name="T8" fmla="*/ 175 w 453"/>
                  <a:gd name="T9" fmla="*/ 0 h 445"/>
                  <a:gd name="T10" fmla="*/ 0 60000 65536"/>
                  <a:gd name="T11" fmla="*/ 0 60000 65536"/>
                  <a:gd name="T12" fmla="*/ 0 60000 65536"/>
                  <a:gd name="T13" fmla="*/ 0 60000 65536"/>
                  <a:gd name="T14" fmla="*/ 0 60000 65536"/>
                  <a:gd name="T15" fmla="*/ 0 w 453"/>
                  <a:gd name="T16" fmla="*/ 0 h 445"/>
                  <a:gd name="T17" fmla="*/ 453 w 453"/>
                  <a:gd name="T18" fmla="*/ 445 h 445"/>
                </a:gdLst>
                <a:ahLst/>
                <a:cxnLst>
                  <a:cxn ang="T10">
                    <a:pos x="T0" y="T1"/>
                  </a:cxn>
                  <a:cxn ang="T11">
                    <a:pos x="T2" y="T3"/>
                  </a:cxn>
                  <a:cxn ang="T12">
                    <a:pos x="T4" y="T5"/>
                  </a:cxn>
                  <a:cxn ang="T13">
                    <a:pos x="T6" y="T7"/>
                  </a:cxn>
                  <a:cxn ang="T14">
                    <a:pos x="T8" y="T9"/>
                  </a:cxn>
                </a:cxnLst>
                <a:rect l="T15" t="T16" r="T17" b="T18"/>
                <a:pathLst>
                  <a:path w="453" h="445">
                    <a:moveTo>
                      <a:pt x="175" y="0"/>
                    </a:moveTo>
                    <a:cubicBezTo>
                      <a:pt x="148" y="159"/>
                      <a:pt x="291" y="280"/>
                      <a:pt x="453" y="200"/>
                    </a:cubicBezTo>
                    <a:cubicBezTo>
                      <a:pt x="266" y="445"/>
                      <a:pt x="266" y="445"/>
                      <a:pt x="266" y="445"/>
                    </a:cubicBezTo>
                    <a:cubicBezTo>
                      <a:pt x="300" y="268"/>
                      <a:pt x="146" y="162"/>
                      <a:pt x="0" y="230"/>
                    </a:cubicBezTo>
                    <a:lnTo>
                      <a:pt x="175" y="0"/>
                    </a:lnTo>
                    <a:close/>
                  </a:path>
                </a:pathLst>
              </a:custGeom>
              <a:solidFill>
                <a:srgbClr val="718DE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dirty="0">
                  <a:solidFill>
                    <a:srgbClr val="000000"/>
                  </a:solidFill>
                  <a:cs typeface="+mn-ea"/>
                  <a:sym typeface="+mn-lt"/>
                </a:endParaRPr>
              </a:p>
            </p:txBody>
          </p:sp>
          <p:sp>
            <p:nvSpPr>
              <p:cNvPr id="47" name="Oval 28"/>
              <p:cNvSpPr>
                <a:spLocks noChangeArrowheads="1"/>
              </p:cNvSpPr>
              <p:nvPr/>
            </p:nvSpPr>
            <p:spPr bwMode="auto">
              <a:xfrm rot="17150482">
                <a:off x="3082597" y="3545384"/>
                <a:ext cx="1286750" cy="1289635"/>
              </a:xfrm>
              <a:prstGeom prst="ellipse">
                <a:avLst/>
              </a:pr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dirty="0">
                  <a:solidFill>
                    <a:srgbClr val="000000"/>
                  </a:solidFill>
                  <a:cs typeface="+mn-ea"/>
                  <a:sym typeface="+mn-lt"/>
                </a:endParaRPr>
              </a:p>
            </p:txBody>
          </p:sp>
        </p:grpSp>
        <p:grpSp>
          <p:nvGrpSpPr>
            <p:cNvPr id="10" name="组合 3"/>
            <p:cNvGrpSpPr/>
            <p:nvPr/>
          </p:nvGrpSpPr>
          <p:grpSpPr>
            <a:xfrm>
              <a:off x="4684641" y="1587251"/>
              <a:ext cx="1880967" cy="2594279"/>
              <a:chOff x="4683845" y="2001050"/>
              <a:chExt cx="1880966" cy="2594278"/>
            </a:xfrm>
          </p:grpSpPr>
          <p:sp>
            <p:nvSpPr>
              <p:cNvPr id="42" name="Freeform 23"/>
              <p:cNvSpPr>
                <a:spLocks noChangeArrowheads="1"/>
              </p:cNvSpPr>
              <p:nvPr/>
            </p:nvSpPr>
            <p:spPr bwMode="auto">
              <a:xfrm rot="17150482">
                <a:off x="5353600" y="3384116"/>
                <a:ext cx="1224602" cy="1197821"/>
              </a:xfrm>
              <a:custGeom>
                <a:avLst/>
                <a:gdLst>
                  <a:gd name="T0" fmla="*/ 506 w 506"/>
                  <a:gd name="T1" fmla="*/ 258 h 495"/>
                  <a:gd name="T2" fmla="*/ 204 w 506"/>
                  <a:gd name="T3" fmla="*/ 495 h 495"/>
                  <a:gd name="T4" fmla="*/ 0 w 506"/>
                  <a:gd name="T5" fmla="*/ 222 h 495"/>
                  <a:gd name="T6" fmla="*/ 313 w 506"/>
                  <a:gd name="T7" fmla="*/ 0 h 495"/>
                  <a:gd name="T8" fmla="*/ 506 w 506"/>
                  <a:gd name="T9" fmla="*/ 258 h 495"/>
                  <a:gd name="T10" fmla="*/ 0 60000 65536"/>
                  <a:gd name="T11" fmla="*/ 0 60000 65536"/>
                  <a:gd name="T12" fmla="*/ 0 60000 65536"/>
                  <a:gd name="T13" fmla="*/ 0 60000 65536"/>
                  <a:gd name="T14" fmla="*/ 0 60000 65536"/>
                  <a:gd name="T15" fmla="*/ 0 w 506"/>
                  <a:gd name="T16" fmla="*/ 0 h 495"/>
                  <a:gd name="T17" fmla="*/ 506 w 506"/>
                  <a:gd name="T18" fmla="*/ 495 h 495"/>
                </a:gdLst>
                <a:ahLst/>
                <a:cxnLst>
                  <a:cxn ang="T10">
                    <a:pos x="T0" y="T1"/>
                  </a:cxn>
                  <a:cxn ang="T11">
                    <a:pos x="T2" y="T3"/>
                  </a:cxn>
                  <a:cxn ang="T12">
                    <a:pos x="T4" y="T5"/>
                  </a:cxn>
                  <a:cxn ang="T13">
                    <a:pos x="T6" y="T7"/>
                  </a:cxn>
                  <a:cxn ang="T14">
                    <a:pos x="T8" y="T9"/>
                  </a:cxn>
                </a:cxnLst>
                <a:rect l="T15" t="T16" r="T17" b="T18"/>
                <a:pathLst>
                  <a:path w="506" h="495">
                    <a:moveTo>
                      <a:pt x="506" y="258"/>
                    </a:moveTo>
                    <a:cubicBezTo>
                      <a:pt x="341" y="178"/>
                      <a:pt x="168" y="297"/>
                      <a:pt x="204" y="495"/>
                    </a:cubicBezTo>
                    <a:cubicBezTo>
                      <a:pt x="0" y="222"/>
                      <a:pt x="0" y="222"/>
                      <a:pt x="0" y="222"/>
                    </a:cubicBezTo>
                    <a:cubicBezTo>
                      <a:pt x="179" y="313"/>
                      <a:pt x="342" y="180"/>
                      <a:pt x="313" y="0"/>
                    </a:cubicBezTo>
                    <a:lnTo>
                      <a:pt x="506" y="258"/>
                    </a:lnTo>
                    <a:close/>
                  </a:path>
                </a:pathLst>
              </a:custGeom>
              <a:solidFill>
                <a:srgbClr val="FFC000"/>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dirty="0">
                  <a:solidFill>
                    <a:srgbClr val="000000"/>
                  </a:solidFill>
                  <a:cs typeface="+mn-ea"/>
                  <a:sym typeface="+mn-lt"/>
                </a:endParaRPr>
              </a:p>
            </p:txBody>
          </p:sp>
          <p:sp>
            <p:nvSpPr>
              <p:cNvPr id="43" name="Oval 24"/>
              <p:cNvSpPr>
                <a:spLocks noChangeArrowheads="1"/>
              </p:cNvSpPr>
              <p:nvPr/>
            </p:nvSpPr>
            <p:spPr bwMode="auto">
              <a:xfrm rot="17150482">
                <a:off x="4683178" y="2001717"/>
                <a:ext cx="1685063" cy="1683730"/>
              </a:xfrm>
              <a:prstGeom prst="ellipse">
                <a:avLst/>
              </a:prstGeom>
              <a:solidFill>
                <a:srgbClr val="FFC000"/>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dirty="0">
                  <a:solidFill>
                    <a:srgbClr val="000000"/>
                  </a:solidFill>
                  <a:cs typeface="+mn-ea"/>
                  <a:sym typeface="+mn-lt"/>
                </a:endParaRPr>
              </a:p>
            </p:txBody>
          </p:sp>
          <p:sp>
            <p:nvSpPr>
              <p:cNvPr id="44" name="Oval 29"/>
              <p:cNvSpPr>
                <a:spLocks noChangeArrowheads="1"/>
              </p:cNvSpPr>
              <p:nvPr/>
            </p:nvSpPr>
            <p:spPr bwMode="auto">
              <a:xfrm rot="17150482">
                <a:off x="4801878" y="2121396"/>
                <a:ext cx="1444945" cy="1443601"/>
              </a:xfrm>
              <a:prstGeom prst="ellipse">
                <a:avLst/>
              </a:pr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dirty="0">
                  <a:solidFill>
                    <a:srgbClr val="000000"/>
                  </a:solidFill>
                  <a:cs typeface="+mn-ea"/>
                  <a:sym typeface="+mn-lt"/>
                </a:endParaRPr>
              </a:p>
            </p:txBody>
          </p:sp>
        </p:grpSp>
        <p:grpSp>
          <p:nvGrpSpPr>
            <p:cNvPr id="11" name="组合 4"/>
            <p:cNvGrpSpPr/>
            <p:nvPr/>
          </p:nvGrpSpPr>
          <p:grpSpPr>
            <a:xfrm>
              <a:off x="5495954" y="3284247"/>
              <a:ext cx="2638471" cy="2407255"/>
              <a:chOff x="5495158" y="3698044"/>
              <a:chExt cx="2638470" cy="2407255"/>
            </a:xfrm>
          </p:grpSpPr>
          <p:sp>
            <p:nvSpPr>
              <p:cNvPr id="39" name="Freeform 25"/>
              <p:cNvSpPr>
                <a:spLocks noChangeArrowheads="1"/>
              </p:cNvSpPr>
              <p:nvPr/>
            </p:nvSpPr>
            <p:spPr bwMode="auto">
              <a:xfrm rot="17150482">
                <a:off x="6806592" y="3705782"/>
                <a:ext cx="1334773" cy="1319298"/>
              </a:xfrm>
              <a:custGeom>
                <a:avLst/>
                <a:gdLst>
                  <a:gd name="T0" fmla="*/ 211 w 552"/>
                  <a:gd name="T1" fmla="*/ 0 h 545"/>
                  <a:gd name="T2" fmla="*/ 552 w 552"/>
                  <a:gd name="T3" fmla="*/ 227 h 545"/>
                  <a:gd name="T4" fmla="*/ 320 w 552"/>
                  <a:gd name="T5" fmla="*/ 545 h 545"/>
                  <a:gd name="T6" fmla="*/ 0 w 552"/>
                  <a:gd name="T7" fmla="*/ 289 h 545"/>
                  <a:gd name="T8" fmla="*/ 211 w 552"/>
                  <a:gd name="T9" fmla="*/ 0 h 545"/>
                  <a:gd name="T10" fmla="*/ 0 60000 65536"/>
                  <a:gd name="T11" fmla="*/ 0 60000 65536"/>
                  <a:gd name="T12" fmla="*/ 0 60000 65536"/>
                  <a:gd name="T13" fmla="*/ 0 60000 65536"/>
                  <a:gd name="T14" fmla="*/ 0 60000 65536"/>
                  <a:gd name="T15" fmla="*/ 0 w 552"/>
                  <a:gd name="T16" fmla="*/ 0 h 545"/>
                  <a:gd name="T17" fmla="*/ 552 w 552"/>
                  <a:gd name="T18" fmla="*/ 545 h 545"/>
                </a:gdLst>
                <a:ahLst/>
                <a:cxnLst>
                  <a:cxn ang="T10">
                    <a:pos x="T0" y="T1"/>
                  </a:cxn>
                  <a:cxn ang="T11">
                    <a:pos x="T2" y="T3"/>
                  </a:cxn>
                  <a:cxn ang="T12">
                    <a:pos x="T4" y="T5"/>
                  </a:cxn>
                  <a:cxn ang="T13">
                    <a:pos x="T6" y="T7"/>
                  </a:cxn>
                  <a:cxn ang="T14">
                    <a:pos x="T8" y="T9"/>
                  </a:cxn>
                </a:cxnLst>
                <a:rect l="T15" t="T16" r="T17" b="T18"/>
                <a:pathLst>
                  <a:path w="552" h="545">
                    <a:moveTo>
                      <a:pt x="211" y="0"/>
                    </a:moveTo>
                    <a:cubicBezTo>
                      <a:pt x="185" y="186"/>
                      <a:pt x="357" y="331"/>
                      <a:pt x="552" y="227"/>
                    </a:cubicBezTo>
                    <a:cubicBezTo>
                      <a:pt x="320" y="545"/>
                      <a:pt x="320" y="545"/>
                      <a:pt x="320" y="545"/>
                    </a:cubicBezTo>
                    <a:cubicBezTo>
                      <a:pt x="359" y="327"/>
                      <a:pt x="169" y="207"/>
                      <a:pt x="0" y="289"/>
                    </a:cubicBezTo>
                    <a:lnTo>
                      <a:pt x="211" y="0"/>
                    </a:lnTo>
                    <a:close/>
                  </a:path>
                </a:pathLst>
              </a:custGeom>
              <a:solidFill>
                <a:srgbClr val="718DE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dirty="0">
                  <a:solidFill>
                    <a:srgbClr val="000000"/>
                  </a:solidFill>
                  <a:cs typeface="+mn-ea"/>
                  <a:sym typeface="+mn-lt"/>
                </a:endParaRPr>
              </a:p>
            </p:txBody>
          </p:sp>
          <p:sp>
            <p:nvSpPr>
              <p:cNvPr id="40" name="Oval 26"/>
              <p:cNvSpPr>
                <a:spLocks noChangeArrowheads="1"/>
              </p:cNvSpPr>
              <p:nvPr/>
            </p:nvSpPr>
            <p:spPr bwMode="auto">
              <a:xfrm rot="17150482">
                <a:off x="5495908" y="4255641"/>
                <a:ext cx="1848908" cy="1850408"/>
              </a:xfrm>
              <a:prstGeom prst="ellipse">
                <a:avLst/>
              </a:prstGeom>
              <a:solidFill>
                <a:srgbClr val="718DE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dirty="0">
                  <a:solidFill>
                    <a:srgbClr val="000000"/>
                  </a:solidFill>
                  <a:cs typeface="+mn-ea"/>
                  <a:sym typeface="+mn-lt"/>
                </a:endParaRPr>
              </a:p>
            </p:txBody>
          </p:sp>
          <p:sp>
            <p:nvSpPr>
              <p:cNvPr id="41" name="Oval 30"/>
              <p:cNvSpPr>
                <a:spLocks noChangeArrowheads="1"/>
              </p:cNvSpPr>
              <p:nvPr/>
            </p:nvSpPr>
            <p:spPr bwMode="auto">
              <a:xfrm rot="17150482">
                <a:off x="5627267" y="4388419"/>
                <a:ext cx="1586191" cy="1584853"/>
              </a:xfrm>
              <a:prstGeom prst="ellipse">
                <a:avLst/>
              </a:pr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dirty="0">
                  <a:solidFill>
                    <a:srgbClr val="000000"/>
                  </a:solidFill>
                  <a:cs typeface="+mn-ea"/>
                  <a:sym typeface="+mn-lt"/>
                </a:endParaRPr>
              </a:p>
            </p:txBody>
          </p:sp>
        </p:grpSp>
        <p:grpSp>
          <p:nvGrpSpPr>
            <p:cNvPr id="12" name="组合 5"/>
            <p:cNvGrpSpPr/>
            <p:nvPr/>
          </p:nvGrpSpPr>
          <p:grpSpPr>
            <a:xfrm>
              <a:off x="7527571" y="1966362"/>
              <a:ext cx="2172464" cy="2172361"/>
              <a:chOff x="7526776" y="2380159"/>
              <a:chExt cx="2172464" cy="2172361"/>
            </a:xfrm>
          </p:grpSpPr>
          <p:sp>
            <p:nvSpPr>
              <p:cNvPr id="37" name="Oval 27"/>
              <p:cNvSpPr>
                <a:spLocks noChangeArrowheads="1"/>
              </p:cNvSpPr>
              <p:nvPr/>
            </p:nvSpPr>
            <p:spPr bwMode="auto">
              <a:xfrm rot="17150482">
                <a:off x="7526827" y="2380108"/>
                <a:ext cx="2172361" cy="2172464"/>
              </a:xfrm>
              <a:prstGeom prst="ellipse">
                <a:avLst/>
              </a:prstGeom>
              <a:solidFill>
                <a:srgbClr val="FFC000"/>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dirty="0">
                  <a:solidFill>
                    <a:srgbClr val="000000"/>
                  </a:solidFill>
                  <a:cs typeface="+mn-ea"/>
                  <a:sym typeface="+mn-lt"/>
                </a:endParaRPr>
              </a:p>
            </p:txBody>
          </p:sp>
          <p:sp>
            <p:nvSpPr>
              <p:cNvPr id="38" name="Oval 31"/>
              <p:cNvSpPr>
                <a:spLocks noChangeArrowheads="1"/>
              </p:cNvSpPr>
              <p:nvPr/>
            </p:nvSpPr>
            <p:spPr bwMode="auto">
              <a:xfrm rot="17150482">
                <a:off x="7681978" y="2535651"/>
                <a:ext cx="1863033" cy="1863121"/>
              </a:xfrm>
              <a:prstGeom prst="ellipse">
                <a:avLst/>
              </a:pr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dirty="0">
                  <a:solidFill>
                    <a:srgbClr val="000000"/>
                  </a:solidFill>
                  <a:cs typeface="+mn-ea"/>
                  <a:sym typeface="+mn-lt"/>
                </a:endParaRPr>
              </a:p>
            </p:txBody>
          </p:sp>
        </p:grpSp>
        <p:grpSp>
          <p:nvGrpSpPr>
            <p:cNvPr id="13" name="组合 6"/>
            <p:cNvGrpSpPr/>
            <p:nvPr/>
          </p:nvGrpSpPr>
          <p:grpSpPr>
            <a:xfrm>
              <a:off x="3262384" y="3307182"/>
              <a:ext cx="902811" cy="840576"/>
              <a:chOff x="3261586" y="3720976"/>
              <a:chExt cx="902812" cy="840576"/>
            </a:xfrm>
          </p:grpSpPr>
          <p:sp>
            <p:nvSpPr>
              <p:cNvPr id="35" name="TextBox 8"/>
              <p:cNvSpPr>
                <a:spLocks noChangeArrowheads="1"/>
              </p:cNvSpPr>
              <p:nvPr/>
            </p:nvSpPr>
            <p:spPr bwMode="auto">
              <a:xfrm>
                <a:off x="3261586" y="4253775"/>
                <a:ext cx="9028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p>
                <a:pPr algn="ctr"/>
                <a:r>
                  <a:rPr lang="zh-CN" altLang="en-US" sz="1200" dirty="0">
                    <a:solidFill>
                      <a:schemeClr val="bg1">
                        <a:lumMod val="50000"/>
                      </a:schemeClr>
                    </a:solidFill>
                    <a:cs typeface="+mn-ea"/>
                    <a:sym typeface="+mn-lt"/>
                  </a:rPr>
                  <a:t>添加标题</a:t>
                </a:r>
                <a:endParaRPr lang="en-US" sz="1200" dirty="0">
                  <a:solidFill>
                    <a:schemeClr val="bg1">
                      <a:lumMod val="50000"/>
                    </a:schemeClr>
                  </a:solidFill>
                  <a:cs typeface="+mn-ea"/>
                  <a:sym typeface="+mn-lt"/>
                </a:endParaRPr>
              </a:p>
            </p:txBody>
          </p:sp>
          <p:sp>
            <p:nvSpPr>
              <p:cNvPr id="36" name="TextBox 38"/>
              <p:cNvSpPr>
                <a:spLocks noChangeArrowheads="1"/>
              </p:cNvSpPr>
              <p:nvPr/>
            </p:nvSpPr>
            <p:spPr bwMode="auto">
              <a:xfrm>
                <a:off x="3359668" y="3720976"/>
                <a:ext cx="531062" cy="573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spc="-151" dirty="0">
                    <a:solidFill>
                      <a:srgbClr val="718DE1"/>
                    </a:solidFill>
                    <a:cs typeface="+mn-ea"/>
                    <a:sym typeface="+mn-lt"/>
                  </a:rPr>
                  <a:t>01</a:t>
                </a:r>
                <a:endParaRPr lang="zh-CN" altLang="en-US" sz="2800" spc="-151" dirty="0">
                  <a:solidFill>
                    <a:srgbClr val="718DE1"/>
                  </a:solidFill>
                  <a:cs typeface="+mn-ea"/>
                  <a:sym typeface="+mn-lt"/>
                </a:endParaRPr>
              </a:p>
            </p:txBody>
          </p:sp>
        </p:grpSp>
        <p:grpSp>
          <p:nvGrpSpPr>
            <p:cNvPr id="14" name="组合 7"/>
            <p:cNvGrpSpPr/>
            <p:nvPr/>
          </p:nvGrpSpPr>
          <p:grpSpPr>
            <a:xfrm>
              <a:off x="4964383" y="1929511"/>
              <a:ext cx="1197499" cy="881973"/>
              <a:chOff x="4963588" y="2343309"/>
              <a:chExt cx="1197499" cy="881971"/>
            </a:xfrm>
          </p:grpSpPr>
          <p:sp>
            <p:nvSpPr>
              <p:cNvPr id="33" name="TextBox 8"/>
              <p:cNvSpPr>
                <a:spLocks noChangeArrowheads="1"/>
              </p:cNvSpPr>
              <p:nvPr/>
            </p:nvSpPr>
            <p:spPr bwMode="auto">
              <a:xfrm>
                <a:off x="4963588" y="2917504"/>
                <a:ext cx="1197499"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pPr algn="ctr"/>
                <a:r>
                  <a:rPr lang="zh-CN" altLang="en-US" sz="1200" dirty="0">
                    <a:solidFill>
                      <a:schemeClr val="bg1">
                        <a:lumMod val="50000"/>
                      </a:schemeClr>
                    </a:solidFill>
                    <a:cs typeface="+mn-ea"/>
                    <a:sym typeface="+mn-lt"/>
                  </a:rPr>
                  <a:t>添加标题</a:t>
                </a:r>
                <a:endParaRPr lang="en-US" sz="1200" dirty="0">
                  <a:solidFill>
                    <a:schemeClr val="bg1">
                      <a:lumMod val="50000"/>
                    </a:schemeClr>
                  </a:solidFill>
                  <a:cs typeface="+mn-ea"/>
                  <a:sym typeface="+mn-lt"/>
                </a:endParaRPr>
              </a:p>
            </p:txBody>
          </p:sp>
          <p:sp>
            <p:nvSpPr>
              <p:cNvPr id="34" name="TextBox 39"/>
              <p:cNvSpPr>
                <a:spLocks noChangeArrowheads="1"/>
              </p:cNvSpPr>
              <p:nvPr/>
            </p:nvSpPr>
            <p:spPr bwMode="auto">
              <a:xfrm>
                <a:off x="5162468" y="2343309"/>
                <a:ext cx="642111" cy="573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dirty="0">
                    <a:solidFill>
                      <a:srgbClr val="FFC000"/>
                    </a:solidFill>
                    <a:cs typeface="+mn-ea"/>
                    <a:sym typeface="+mn-lt"/>
                  </a:rPr>
                  <a:t>02</a:t>
                </a:r>
                <a:endParaRPr lang="zh-CN" altLang="en-US" sz="2800" dirty="0">
                  <a:solidFill>
                    <a:srgbClr val="FFC000"/>
                  </a:solidFill>
                  <a:cs typeface="+mn-ea"/>
                  <a:sym typeface="+mn-lt"/>
                </a:endParaRPr>
              </a:p>
            </p:txBody>
          </p:sp>
        </p:grpSp>
        <p:grpSp>
          <p:nvGrpSpPr>
            <p:cNvPr id="15" name="组合 8"/>
            <p:cNvGrpSpPr/>
            <p:nvPr/>
          </p:nvGrpSpPr>
          <p:grpSpPr>
            <a:xfrm>
              <a:off x="5969744" y="4321760"/>
              <a:ext cx="902811" cy="891292"/>
              <a:chOff x="5968944" y="4735561"/>
              <a:chExt cx="902812" cy="891292"/>
            </a:xfrm>
          </p:grpSpPr>
          <p:sp>
            <p:nvSpPr>
              <p:cNvPr id="31" name="TextBox 8"/>
              <p:cNvSpPr>
                <a:spLocks noChangeArrowheads="1"/>
              </p:cNvSpPr>
              <p:nvPr/>
            </p:nvSpPr>
            <p:spPr bwMode="auto">
              <a:xfrm>
                <a:off x="5968944" y="5319076"/>
                <a:ext cx="9028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p>
                <a:pPr algn="ctr"/>
                <a:r>
                  <a:rPr lang="zh-CN" altLang="en-US" sz="1200" dirty="0">
                    <a:solidFill>
                      <a:schemeClr val="bg1">
                        <a:lumMod val="50000"/>
                      </a:schemeClr>
                    </a:solidFill>
                    <a:cs typeface="+mn-ea"/>
                    <a:sym typeface="+mn-lt"/>
                  </a:rPr>
                  <a:t>添加标题</a:t>
                </a:r>
                <a:endParaRPr lang="en-US" sz="1200" dirty="0">
                  <a:solidFill>
                    <a:schemeClr val="bg1">
                      <a:lumMod val="50000"/>
                    </a:schemeClr>
                  </a:solidFill>
                  <a:cs typeface="+mn-ea"/>
                  <a:sym typeface="+mn-lt"/>
                </a:endParaRPr>
              </a:p>
            </p:txBody>
          </p:sp>
          <p:sp>
            <p:nvSpPr>
              <p:cNvPr id="32" name="TextBox 40"/>
              <p:cNvSpPr>
                <a:spLocks noChangeArrowheads="1"/>
              </p:cNvSpPr>
              <p:nvPr/>
            </p:nvSpPr>
            <p:spPr bwMode="auto">
              <a:xfrm>
                <a:off x="6030914" y="4735561"/>
                <a:ext cx="642112" cy="573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dirty="0">
                    <a:solidFill>
                      <a:srgbClr val="718DE1"/>
                    </a:solidFill>
                    <a:cs typeface="+mn-ea"/>
                    <a:sym typeface="+mn-lt"/>
                  </a:rPr>
                  <a:t>03</a:t>
                </a:r>
                <a:endParaRPr lang="zh-CN" altLang="en-US" sz="2800" dirty="0">
                  <a:solidFill>
                    <a:srgbClr val="718DE1"/>
                  </a:solidFill>
                  <a:cs typeface="+mn-ea"/>
                  <a:sym typeface="+mn-lt"/>
                </a:endParaRPr>
              </a:p>
            </p:txBody>
          </p:sp>
        </p:grpSp>
        <p:grpSp>
          <p:nvGrpSpPr>
            <p:cNvPr id="16" name="组合 9"/>
            <p:cNvGrpSpPr/>
            <p:nvPr/>
          </p:nvGrpSpPr>
          <p:grpSpPr>
            <a:xfrm>
              <a:off x="8082157" y="2581212"/>
              <a:ext cx="1140056" cy="1025987"/>
              <a:chOff x="8081358" y="2995009"/>
              <a:chExt cx="1140056" cy="1025987"/>
            </a:xfrm>
          </p:grpSpPr>
          <p:sp>
            <p:nvSpPr>
              <p:cNvPr id="29" name="TextBox 8"/>
              <p:cNvSpPr>
                <a:spLocks noChangeArrowheads="1"/>
              </p:cNvSpPr>
              <p:nvPr/>
            </p:nvSpPr>
            <p:spPr bwMode="auto">
              <a:xfrm>
                <a:off x="8081358" y="3641340"/>
                <a:ext cx="1140056"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p>
                <a:pPr algn="ctr"/>
                <a:r>
                  <a:rPr lang="zh-CN" altLang="en-US" sz="1600" dirty="0">
                    <a:solidFill>
                      <a:schemeClr val="bg1">
                        <a:lumMod val="50000"/>
                      </a:schemeClr>
                    </a:solidFill>
                    <a:cs typeface="+mn-ea"/>
                    <a:sym typeface="+mn-lt"/>
                  </a:rPr>
                  <a:t>添加标题</a:t>
                </a:r>
                <a:endParaRPr lang="en-US" sz="1600" dirty="0">
                  <a:solidFill>
                    <a:schemeClr val="bg1">
                      <a:lumMod val="50000"/>
                    </a:schemeClr>
                  </a:solidFill>
                  <a:cs typeface="+mn-ea"/>
                  <a:sym typeface="+mn-lt"/>
                </a:endParaRPr>
              </a:p>
            </p:txBody>
          </p:sp>
          <p:sp>
            <p:nvSpPr>
              <p:cNvPr id="30" name="TextBox 41"/>
              <p:cNvSpPr>
                <a:spLocks noChangeArrowheads="1"/>
              </p:cNvSpPr>
              <p:nvPr/>
            </p:nvSpPr>
            <p:spPr bwMode="auto">
              <a:xfrm>
                <a:off x="8255447" y="2995009"/>
                <a:ext cx="647386" cy="573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dirty="0">
                    <a:solidFill>
                      <a:srgbClr val="FFC000"/>
                    </a:solidFill>
                    <a:cs typeface="+mn-ea"/>
                    <a:sym typeface="+mn-lt"/>
                  </a:rPr>
                  <a:t>04</a:t>
                </a:r>
                <a:endParaRPr lang="zh-CN" altLang="en-US" sz="2800" dirty="0">
                  <a:solidFill>
                    <a:srgbClr val="FFC000"/>
                  </a:solidFill>
                  <a:cs typeface="+mn-ea"/>
                  <a:sym typeface="+mn-lt"/>
                </a:endParaRPr>
              </a:p>
            </p:txBody>
          </p:sp>
        </p:grpSp>
        <p:grpSp>
          <p:nvGrpSpPr>
            <p:cNvPr id="17" name="组合 16"/>
            <p:cNvGrpSpPr/>
            <p:nvPr/>
          </p:nvGrpSpPr>
          <p:grpSpPr>
            <a:xfrm>
              <a:off x="1075986" y="4643945"/>
              <a:ext cx="2664972" cy="980900"/>
              <a:chOff x="368676" y="8453399"/>
              <a:chExt cx="2664972" cy="980900"/>
            </a:xfrm>
          </p:grpSpPr>
          <p:sp>
            <p:nvSpPr>
              <p:cNvPr id="27" name="TextBox 18"/>
              <p:cNvSpPr txBox="1"/>
              <p:nvPr/>
            </p:nvSpPr>
            <p:spPr>
              <a:xfrm flipH="1">
                <a:off x="1705822" y="8453399"/>
                <a:ext cx="1327826" cy="438858"/>
              </a:xfrm>
              <a:prstGeom prst="rect">
                <a:avLst/>
              </a:prstGeom>
              <a:noFill/>
            </p:spPr>
            <p:txBody>
              <a:bodyPr wrap="none" rtlCol="0">
                <a:spAutoFit/>
              </a:bodyPr>
              <a:lstStyle/>
              <a:p>
                <a:pPr algn="r"/>
                <a:r>
                  <a:rPr lang="zh-CN" altLang="en-US" sz="2000" dirty="0">
                    <a:solidFill>
                      <a:srgbClr val="718DE1"/>
                    </a:solidFill>
                    <a:cs typeface="+mn-ea"/>
                    <a:sym typeface="+mn-lt"/>
                  </a:rPr>
                  <a:t>输入标题</a:t>
                </a:r>
                <a:endParaRPr lang="en-US" sz="2000" dirty="0">
                  <a:solidFill>
                    <a:srgbClr val="718DE1"/>
                  </a:solidFill>
                  <a:cs typeface="+mn-ea"/>
                  <a:sym typeface="+mn-lt"/>
                </a:endParaRPr>
              </a:p>
            </p:txBody>
          </p:sp>
          <p:sp>
            <p:nvSpPr>
              <p:cNvPr id="28" name="矩形 27"/>
              <p:cNvSpPr/>
              <p:nvPr/>
            </p:nvSpPr>
            <p:spPr>
              <a:xfrm>
                <a:off x="368676" y="8857524"/>
                <a:ext cx="2664972" cy="576775"/>
              </a:xfrm>
              <a:prstGeom prst="rect">
                <a:avLst/>
              </a:prstGeom>
            </p:spPr>
            <p:txBody>
              <a:bodyPr wrap="square">
                <a:spAutoFit/>
              </a:bodyPr>
              <a:lstStyle/>
              <a:p>
                <a:pPr algn="r">
                  <a:lnSpc>
                    <a:spcPct val="150000"/>
                  </a:lnSpc>
                </a:pP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endParaRPr lang="en-US" altLang="zh-CN" sz="1000" dirty="0">
                  <a:solidFill>
                    <a:schemeClr val="tx1">
                      <a:lumMod val="75000"/>
                      <a:lumOff val="25000"/>
                    </a:schemeClr>
                  </a:solidFill>
                  <a:cs typeface="+mn-ea"/>
                  <a:sym typeface="+mn-lt"/>
                </a:endParaRPr>
              </a:p>
            </p:txBody>
          </p:sp>
        </p:grpSp>
        <p:grpSp>
          <p:nvGrpSpPr>
            <p:cNvPr id="18" name="组合 17"/>
            <p:cNvGrpSpPr/>
            <p:nvPr/>
          </p:nvGrpSpPr>
          <p:grpSpPr>
            <a:xfrm>
              <a:off x="1700586" y="1612653"/>
              <a:ext cx="2664972" cy="980900"/>
              <a:chOff x="368676" y="8453399"/>
              <a:chExt cx="2664972" cy="980900"/>
            </a:xfrm>
          </p:grpSpPr>
          <p:sp>
            <p:nvSpPr>
              <p:cNvPr id="25" name="TextBox 18"/>
              <p:cNvSpPr txBox="1"/>
              <p:nvPr/>
            </p:nvSpPr>
            <p:spPr>
              <a:xfrm flipH="1">
                <a:off x="1705822" y="8453399"/>
                <a:ext cx="1327826" cy="438858"/>
              </a:xfrm>
              <a:prstGeom prst="rect">
                <a:avLst/>
              </a:prstGeom>
              <a:noFill/>
            </p:spPr>
            <p:txBody>
              <a:bodyPr wrap="none" rtlCol="0">
                <a:spAutoFit/>
              </a:bodyPr>
              <a:lstStyle/>
              <a:p>
                <a:pPr algn="r"/>
                <a:r>
                  <a:rPr lang="zh-CN" altLang="en-US" sz="2000" dirty="0">
                    <a:solidFill>
                      <a:srgbClr val="FFC000"/>
                    </a:solidFill>
                    <a:cs typeface="+mn-ea"/>
                    <a:sym typeface="+mn-lt"/>
                  </a:rPr>
                  <a:t>输入标题</a:t>
                </a:r>
                <a:endParaRPr lang="en-US" sz="2000" dirty="0">
                  <a:solidFill>
                    <a:srgbClr val="FFC000"/>
                  </a:solidFill>
                  <a:cs typeface="+mn-ea"/>
                  <a:sym typeface="+mn-lt"/>
                </a:endParaRPr>
              </a:p>
            </p:txBody>
          </p:sp>
          <p:sp>
            <p:nvSpPr>
              <p:cNvPr id="26" name="矩形 25"/>
              <p:cNvSpPr/>
              <p:nvPr/>
            </p:nvSpPr>
            <p:spPr>
              <a:xfrm>
                <a:off x="368676" y="8857524"/>
                <a:ext cx="2664972" cy="576775"/>
              </a:xfrm>
              <a:prstGeom prst="rect">
                <a:avLst/>
              </a:prstGeom>
            </p:spPr>
            <p:txBody>
              <a:bodyPr wrap="square">
                <a:spAutoFit/>
              </a:bodyPr>
              <a:lstStyle/>
              <a:p>
                <a:pPr algn="r">
                  <a:lnSpc>
                    <a:spcPct val="150000"/>
                  </a:lnSpc>
                </a:pP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endParaRPr lang="en-US" altLang="zh-CN" sz="1000" dirty="0">
                  <a:solidFill>
                    <a:schemeClr val="tx1">
                      <a:lumMod val="75000"/>
                      <a:lumOff val="25000"/>
                    </a:schemeClr>
                  </a:solidFill>
                  <a:cs typeface="+mn-ea"/>
                  <a:sym typeface="+mn-lt"/>
                </a:endParaRPr>
              </a:p>
            </p:txBody>
          </p:sp>
        </p:grpSp>
        <p:grpSp>
          <p:nvGrpSpPr>
            <p:cNvPr id="19" name="组合 18"/>
            <p:cNvGrpSpPr/>
            <p:nvPr/>
          </p:nvGrpSpPr>
          <p:grpSpPr>
            <a:xfrm>
              <a:off x="7502426" y="4643945"/>
              <a:ext cx="2666303" cy="980900"/>
              <a:chOff x="7187131" y="9663358"/>
              <a:chExt cx="2666303" cy="980900"/>
            </a:xfrm>
          </p:grpSpPr>
          <p:sp>
            <p:nvSpPr>
              <p:cNvPr id="23" name="TextBox 18"/>
              <p:cNvSpPr txBox="1"/>
              <p:nvPr/>
            </p:nvSpPr>
            <p:spPr>
              <a:xfrm flipH="1">
                <a:off x="7187131" y="9663358"/>
                <a:ext cx="1327826" cy="438858"/>
              </a:xfrm>
              <a:prstGeom prst="rect">
                <a:avLst/>
              </a:prstGeom>
              <a:noFill/>
            </p:spPr>
            <p:txBody>
              <a:bodyPr wrap="none" rtlCol="0">
                <a:spAutoFit/>
              </a:bodyPr>
              <a:lstStyle/>
              <a:p>
                <a:r>
                  <a:rPr lang="zh-CN" altLang="en-US" sz="2000" dirty="0">
                    <a:solidFill>
                      <a:srgbClr val="718DE1"/>
                    </a:solidFill>
                    <a:cs typeface="+mn-ea"/>
                    <a:sym typeface="+mn-lt"/>
                  </a:rPr>
                  <a:t>输入标题</a:t>
                </a:r>
                <a:endParaRPr lang="en-US" sz="2000" dirty="0">
                  <a:solidFill>
                    <a:srgbClr val="718DE1"/>
                  </a:solidFill>
                  <a:cs typeface="+mn-ea"/>
                  <a:sym typeface="+mn-lt"/>
                </a:endParaRPr>
              </a:p>
            </p:txBody>
          </p:sp>
          <p:sp>
            <p:nvSpPr>
              <p:cNvPr id="24" name="矩形 23"/>
              <p:cNvSpPr/>
              <p:nvPr/>
            </p:nvSpPr>
            <p:spPr>
              <a:xfrm>
                <a:off x="7188461" y="10067483"/>
                <a:ext cx="2664973" cy="576775"/>
              </a:xfrm>
              <a:prstGeom prst="rect">
                <a:avLst/>
              </a:prstGeom>
            </p:spPr>
            <p:txBody>
              <a:bodyPr wrap="square">
                <a:spAutoFit/>
              </a:bodyPr>
              <a:lstStyle/>
              <a:p>
                <a:pPr>
                  <a:lnSpc>
                    <a:spcPct val="150000"/>
                  </a:lnSpc>
                </a:pP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endParaRPr lang="en-US" altLang="zh-CN" sz="1000" dirty="0">
                  <a:solidFill>
                    <a:schemeClr val="tx1">
                      <a:lumMod val="75000"/>
                      <a:lumOff val="25000"/>
                    </a:schemeClr>
                  </a:solidFill>
                  <a:cs typeface="+mn-ea"/>
                  <a:sym typeface="+mn-lt"/>
                </a:endParaRPr>
              </a:p>
            </p:txBody>
          </p:sp>
        </p:grpSp>
        <p:grpSp>
          <p:nvGrpSpPr>
            <p:cNvPr id="20" name="组合 19"/>
            <p:cNvGrpSpPr/>
            <p:nvPr/>
          </p:nvGrpSpPr>
          <p:grpSpPr>
            <a:xfrm>
              <a:off x="9327973" y="1078999"/>
              <a:ext cx="2666303" cy="980898"/>
              <a:chOff x="7187131" y="9663358"/>
              <a:chExt cx="2666303" cy="980898"/>
            </a:xfrm>
          </p:grpSpPr>
          <p:sp>
            <p:nvSpPr>
              <p:cNvPr id="21" name="TextBox 18"/>
              <p:cNvSpPr txBox="1"/>
              <p:nvPr/>
            </p:nvSpPr>
            <p:spPr>
              <a:xfrm flipH="1">
                <a:off x="7187131" y="9663358"/>
                <a:ext cx="1327826" cy="438858"/>
              </a:xfrm>
              <a:prstGeom prst="rect">
                <a:avLst/>
              </a:prstGeom>
              <a:noFill/>
            </p:spPr>
            <p:txBody>
              <a:bodyPr wrap="none" rtlCol="0">
                <a:spAutoFit/>
              </a:bodyPr>
              <a:lstStyle/>
              <a:p>
                <a:r>
                  <a:rPr lang="zh-CN" altLang="en-US" sz="2000" dirty="0">
                    <a:solidFill>
                      <a:srgbClr val="FFC000"/>
                    </a:solidFill>
                    <a:cs typeface="+mn-ea"/>
                    <a:sym typeface="+mn-lt"/>
                  </a:rPr>
                  <a:t>输入标题</a:t>
                </a:r>
                <a:endParaRPr lang="en-US" sz="2000" dirty="0">
                  <a:solidFill>
                    <a:srgbClr val="FFC000"/>
                  </a:solidFill>
                  <a:cs typeface="+mn-ea"/>
                  <a:sym typeface="+mn-lt"/>
                </a:endParaRPr>
              </a:p>
            </p:txBody>
          </p:sp>
          <p:sp>
            <p:nvSpPr>
              <p:cNvPr id="22" name="矩形 21"/>
              <p:cNvSpPr/>
              <p:nvPr/>
            </p:nvSpPr>
            <p:spPr>
              <a:xfrm>
                <a:off x="7188461" y="10067480"/>
                <a:ext cx="2664973" cy="576776"/>
              </a:xfrm>
              <a:prstGeom prst="rect">
                <a:avLst/>
              </a:prstGeom>
            </p:spPr>
            <p:txBody>
              <a:bodyPr wrap="square">
                <a:spAutoFit/>
              </a:bodyPr>
              <a:lstStyle/>
              <a:p>
                <a:pPr>
                  <a:lnSpc>
                    <a:spcPct val="150000"/>
                  </a:lnSpc>
                </a:pP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endParaRPr lang="en-US" altLang="zh-CN" sz="1000" dirty="0">
                  <a:solidFill>
                    <a:schemeClr val="tx1">
                      <a:lumMod val="75000"/>
                      <a:lumOff val="25000"/>
                    </a:schemeClr>
                  </a:solidFill>
                  <a:cs typeface="+mn-ea"/>
                  <a:sym typeface="+mn-lt"/>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68115" y="678890"/>
            <a:ext cx="3467620" cy="584776"/>
            <a:chOff x="1168115" y="678890"/>
            <a:chExt cx="3467620" cy="584776"/>
          </a:xfrm>
        </p:grpSpPr>
        <p:sp>
          <p:nvSpPr>
            <p:cNvPr id="6" name="矩形 5"/>
            <p:cNvSpPr/>
            <p:nvPr/>
          </p:nvSpPr>
          <p:spPr>
            <a:xfrm>
              <a:off x="1168115" y="678891"/>
              <a:ext cx="595035" cy="584775"/>
            </a:xfrm>
            <a:prstGeom prst="rect">
              <a:avLst/>
            </a:prstGeom>
          </p:spPr>
          <p:txBody>
            <a:bodyPr wrap="none">
              <a:spAutoFit/>
            </a:bodyPr>
            <a:lstStyle/>
            <a:p>
              <a:pPr algn="ctr"/>
              <a:r>
                <a:rPr kumimoji="1" lang="zh-CN" altLang="en-US" sz="3200" dirty="0">
                  <a:solidFill>
                    <a:schemeClr val="bg1"/>
                  </a:solidFill>
                  <a:cs typeface="+mn-ea"/>
                  <a:sym typeface="+mn-lt"/>
                </a:rPr>
                <a:t>二</a:t>
              </a:r>
              <a:endParaRPr kumimoji="1" lang="zh-CN" altLang="en-US" sz="3200" dirty="0">
                <a:solidFill>
                  <a:schemeClr val="bg1"/>
                </a:solidFill>
                <a:cs typeface="+mn-ea"/>
                <a:sym typeface="+mn-lt"/>
              </a:endParaRPr>
            </a:p>
          </p:txBody>
        </p:sp>
        <p:sp>
          <p:nvSpPr>
            <p:cNvPr id="7" name="矩形 6"/>
            <p:cNvSpPr/>
            <p:nvPr/>
          </p:nvSpPr>
          <p:spPr>
            <a:xfrm>
              <a:off x="1988857" y="678890"/>
              <a:ext cx="2646878" cy="584775"/>
            </a:xfrm>
            <a:prstGeom prst="rect">
              <a:avLst/>
            </a:prstGeom>
          </p:spPr>
          <p:txBody>
            <a:bodyPr wrap="none">
              <a:spAutoFit/>
            </a:bodyPr>
            <a:lstStyle/>
            <a:p>
              <a:pPr algn="ctr"/>
              <a:r>
                <a:rPr kumimoji="1" lang="zh-CN" altLang="en-US" sz="3200" dirty="0">
                  <a:solidFill>
                    <a:schemeClr val="bg1"/>
                  </a:solidFill>
                  <a:cs typeface="+mn-ea"/>
                  <a:sym typeface="+mn-lt"/>
                </a:rPr>
                <a:t>在此输入标题</a:t>
              </a:r>
              <a:endParaRPr kumimoji="1" lang="zh-CN" altLang="en-US" sz="3200" dirty="0">
                <a:solidFill>
                  <a:schemeClr val="bg1"/>
                </a:solidFill>
                <a:cs typeface="+mn-ea"/>
                <a:sym typeface="+mn-lt"/>
              </a:endParaRPr>
            </a:p>
          </p:txBody>
        </p:sp>
      </p:grpSp>
      <p:grpSp>
        <p:nvGrpSpPr>
          <p:cNvPr id="8" name="组合 7"/>
          <p:cNvGrpSpPr/>
          <p:nvPr/>
        </p:nvGrpSpPr>
        <p:grpSpPr>
          <a:xfrm>
            <a:off x="5776053" y="1477051"/>
            <a:ext cx="4863290" cy="4474943"/>
            <a:chOff x="1273626" y="1477051"/>
            <a:chExt cx="4863290" cy="4474943"/>
          </a:xfrm>
        </p:grpSpPr>
        <p:grpSp>
          <p:nvGrpSpPr>
            <p:cNvPr id="9" name="组合 8"/>
            <p:cNvGrpSpPr/>
            <p:nvPr/>
          </p:nvGrpSpPr>
          <p:grpSpPr>
            <a:xfrm>
              <a:off x="2979437" y="1477051"/>
              <a:ext cx="2050671" cy="599440"/>
              <a:chOff x="2234577" y="1107788"/>
              <a:chExt cx="1538003" cy="449580"/>
            </a:xfrm>
          </p:grpSpPr>
          <p:sp>
            <p:nvSpPr>
              <p:cNvPr id="37" name="矩形 36"/>
              <p:cNvSpPr/>
              <p:nvPr/>
            </p:nvSpPr>
            <p:spPr>
              <a:xfrm>
                <a:off x="2234577" y="1308069"/>
                <a:ext cx="1538003" cy="249299"/>
              </a:xfrm>
              <a:prstGeom prst="rect">
                <a:avLst/>
              </a:prstGeom>
            </p:spPr>
            <p:txBody>
              <a:bodyPr wrap="square" lIns="0" tIns="0" rIns="0" bIns="0" anchor="t" anchorCtr="0">
                <a:normAutofit fontScale="77500" lnSpcReduction="20000"/>
              </a:bodyPr>
              <a:lstStyle/>
              <a:p>
                <a:pPr>
                  <a:lnSpc>
                    <a:spcPct val="120000"/>
                  </a:lnSpc>
                </a:pPr>
                <a:r>
                  <a:rPr lang="zh-CN" altLang="en-US" sz="1335" dirty="0">
                    <a:solidFill>
                      <a:schemeClr val="tx1">
                        <a:lumMod val="75000"/>
                        <a:lumOff val="25000"/>
                      </a:schemeClr>
                    </a:solidFill>
                    <a:cs typeface="+mn-ea"/>
                    <a:sym typeface="+mn-lt"/>
                  </a:rPr>
                  <a:t>此部分内容作为文字排版占位显示</a:t>
                </a:r>
                <a:br>
                  <a:rPr lang="zh-CN" altLang="en-US" sz="1335" dirty="0">
                    <a:solidFill>
                      <a:schemeClr val="tx1">
                        <a:lumMod val="75000"/>
                        <a:lumOff val="25000"/>
                      </a:schemeClr>
                    </a:solidFill>
                    <a:cs typeface="+mn-ea"/>
                    <a:sym typeface="+mn-lt"/>
                  </a:rPr>
                </a:br>
                <a:r>
                  <a:rPr lang="zh-CN" altLang="en-US" sz="1335" dirty="0">
                    <a:solidFill>
                      <a:schemeClr val="tx1">
                        <a:lumMod val="75000"/>
                        <a:lumOff val="25000"/>
                      </a:schemeClr>
                    </a:solidFill>
                    <a:cs typeface="+mn-ea"/>
                    <a:sym typeface="+mn-lt"/>
                  </a:rPr>
                  <a:t>（建议使用主题字体）</a:t>
                </a:r>
                <a:endParaRPr lang="zh-CN" altLang="en-US" sz="1335" dirty="0">
                  <a:solidFill>
                    <a:schemeClr val="tx1">
                      <a:lumMod val="75000"/>
                      <a:lumOff val="25000"/>
                    </a:schemeClr>
                  </a:solidFill>
                  <a:cs typeface="+mn-ea"/>
                  <a:sym typeface="+mn-lt"/>
                </a:endParaRPr>
              </a:p>
            </p:txBody>
          </p:sp>
          <p:sp>
            <p:nvSpPr>
              <p:cNvPr id="38" name="矩形 37"/>
              <p:cNvSpPr/>
              <p:nvPr/>
            </p:nvSpPr>
            <p:spPr>
              <a:xfrm>
                <a:off x="2234578" y="1107788"/>
                <a:ext cx="1411505" cy="166199"/>
              </a:xfrm>
              <a:prstGeom prst="rect">
                <a:avLst/>
              </a:prstGeom>
            </p:spPr>
            <p:txBody>
              <a:bodyPr wrap="none" lIns="0" tIns="0" rIns="0" bIns="0" anchor="t" anchorCtr="0">
                <a:normAutofit fontScale="92500" lnSpcReduction="10000"/>
              </a:bodyPr>
              <a:lstStyle/>
              <a:p>
                <a:r>
                  <a:rPr lang="zh-CN" altLang="en-US" sz="1600" dirty="0">
                    <a:solidFill>
                      <a:schemeClr val="tx1">
                        <a:lumMod val="75000"/>
                        <a:lumOff val="25000"/>
                      </a:schemeClr>
                    </a:solidFill>
                    <a:cs typeface="+mn-ea"/>
                    <a:sym typeface="+mn-lt"/>
                  </a:rPr>
                  <a:t>关键词</a:t>
                </a:r>
                <a:endParaRPr lang="zh-CN" altLang="en-US" sz="1600" dirty="0">
                  <a:solidFill>
                    <a:schemeClr val="tx1">
                      <a:lumMod val="75000"/>
                      <a:lumOff val="25000"/>
                    </a:schemeClr>
                  </a:solidFill>
                  <a:cs typeface="+mn-ea"/>
                  <a:sym typeface="+mn-lt"/>
                </a:endParaRPr>
              </a:p>
            </p:txBody>
          </p:sp>
        </p:grpSp>
        <p:grpSp>
          <p:nvGrpSpPr>
            <p:cNvPr id="10" name="组合 9"/>
            <p:cNvGrpSpPr/>
            <p:nvPr/>
          </p:nvGrpSpPr>
          <p:grpSpPr>
            <a:xfrm>
              <a:off x="4086189" y="2602680"/>
              <a:ext cx="2050671" cy="599440"/>
              <a:chOff x="3064641" y="1952010"/>
              <a:chExt cx="1538003" cy="449580"/>
            </a:xfrm>
          </p:grpSpPr>
          <p:sp>
            <p:nvSpPr>
              <p:cNvPr id="35" name="矩形 34"/>
              <p:cNvSpPr/>
              <p:nvPr/>
            </p:nvSpPr>
            <p:spPr>
              <a:xfrm>
                <a:off x="3064641" y="2152291"/>
                <a:ext cx="1538003" cy="249299"/>
              </a:xfrm>
              <a:prstGeom prst="rect">
                <a:avLst/>
              </a:prstGeom>
            </p:spPr>
            <p:txBody>
              <a:bodyPr wrap="square" lIns="0" tIns="0" rIns="0" bIns="0" anchor="t" anchorCtr="0">
                <a:normAutofit fontScale="77500" lnSpcReduction="20000"/>
              </a:bodyPr>
              <a:lstStyle/>
              <a:p>
                <a:pPr>
                  <a:lnSpc>
                    <a:spcPct val="120000"/>
                  </a:lnSpc>
                </a:pPr>
                <a:r>
                  <a:rPr lang="zh-CN" altLang="en-US" sz="1335" dirty="0">
                    <a:solidFill>
                      <a:schemeClr val="tx1">
                        <a:lumMod val="75000"/>
                        <a:lumOff val="25000"/>
                      </a:schemeClr>
                    </a:solidFill>
                    <a:cs typeface="+mn-ea"/>
                    <a:sym typeface="+mn-lt"/>
                  </a:rPr>
                  <a:t>此部分内容作为文字排版占位显示</a:t>
                </a:r>
                <a:br>
                  <a:rPr lang="zh-CN" altLang="en-US" sz="1335" dirty="0">
                    <a:solidFill>
                      <a:schemeClr val="tx1">
                        <a:lumMod val="75000"/>
                        <a:lumOff val="25000"/>
                      </a:schemeClr>
                    </a:solidFill>
                    <a:cs typeface="+mn-ea"/>
                    <a:sym typeface="+mn-lt"/>
                  </a:rPr>
                </a:br>
                <a:r>
                  <a:rPr lang="zh-CN" altLang="en-US" sz="1335" dirty="0">
                    <a:solidFill>
                      <a:schemeClr val="tx1">
                        <a:lumMod val="75000"/>
                        <a:lumOff val="25000"/>
                      </a:schemeClr>
                    </a:solidFill>
                    <a:cs typeface="+mn-ea"/>
                    <a:sym typeface="+mn-lt"/>
                  </a:rPr>
                  <a:t>（建议使用主题字体）</a:t>
                </a:r>
                <a:endParaRPr lang="zh-CN" altLang="en-US" sz="1335" dirty="0">
                  <a:solidFill>
                    <a:schemeClr val="tx1">
                      <a:lumMod val="75000"/>
                      <a:lumOff val="25000"/>
                    </a:schemeClr>
                  </a:solidFill>
                  <a:cs typeface="+mn-ea"/>
                  <a:sym typeface="+mn-lt"/>
                </a:endParaRPr>
              </a:p>
            </p:txBody>
          </p:sp>
          <p:sp>
            <p:nvSpPr>
              <p:cNvPr id="36" name="矩形 35"/>
              <p:cNvSpPr/>
              <p:nvPr/>
            </p:nvSpPr>
            <p:spPr>
              <a:xfrm>
                <a:off x="3064641" y="1952010"/>
                <a:ext cx="1411505" cy="166199"/>
              </a:xfrm>
              <a:prstGeom prst="rect">
                <a:avLst/>
              </a:prstGeom>
            </p:spPr>
            <p:txBody>
              <a:bodyPr wrap="none" lIns="0" tIns="0" rIns="0" bIns="0" anchor="t" anchorCtr="0">
                <a:normAutofit fontScale="92500" lnSpcReduction="10000"/>
              </a:bodyPr>
              <a:lstStyle/>
              <a:p>
                <a:r>
                  <a:rPr lang="zh-CN" altLang="en-US" sz="1600" dirty="0">
                    <a:solidFill>
                      <a:schemeClr val="tx1">
                        <a:lumMod val="75000"/>
                        <a:lumOff val="25000"/>
                      </a:schemeClr>
                    </a:solidFill>
                    <a:cs typeface="+mn-ea"/>
                    <a:sym typeface="+mn-lt"/>
                  </a:rPr>
                  <a:t>关键词</a:t>
                </a:r>
                <a:endParaRPr lang="zh-CN" altLang="en-US" sz="1600" dirty="0">
                  <a:solidFill>
                    <a:schemeClr val="tx1">
                      <a:lumMod val="75000"/>
                      <a:lumOff val="25000"/>
                    </a:schemeClr>
                  </a:solidFill>
                  <a:cs typeface="+mn-ea"/>
                  <a:sym typeface="+mn-lt"/>
                </a:endParaRPr>
              </a:p>
            </p:txBody>
          </p:sp>
        </p:grpSp>
        <p:grpSp>
          <p:nvGrpSpPr>
            <p:cNvPr id="11" name="组合 10"/>
            <p:cNvGrpSpPr/>
            <p:nvPr/>
          </p:nvGrpSpPr>
          <p:grpSpPr>
            <a:xfrm>
              <a:off x="3625575" y="3728309"/>
              <a:ext cx="2050671" cy="599441"/>
              <a:chOff x="2719181" y="2796231"/>
              <a:chExt cx="1538003" cy="449581"/>
            </a:xfrm>
          </p:grpSpPr>
          <p:sp>
            <p:nvSpPr>
              <p:cNvPr id="33" name="矩形 32"/>
              <p:cNvSpPr/>
              <p:nvPr/>
            </p:nvSpPr>
            <p:spPr>
              <a:xfrm>
                <a:off x="2719181" y="2996513"/>
                <a:ext cx="1538003" cy="249299"/>
              </a:xfrm>
              <a:prstGeom prst="rect">
                <a:avLst/>
              </a:prstGeom>
            </p:spPr>
            <p:txBody>
              <a:bodyPr wrap="square" lIns="0" tIns="0" rIns="0" bIns="0" anchor="t" anchorCtr="0">
                <a:normAutofit fontScale="77500" lnSpcReduction="20000"/>
              </a:bodyPr>
              <a:lstStyle/>
              <a:p>
                <a:pPr>
                  <a:lnSpc>
                    <a:spcPct val="120000"/>
                  </a:lnSpc>
                </a:pPr>
                <a:r>
                  <a:rPr lang="zh-CN" altLang="en-US" sz="1335" dirty="0">
                    <a:solidFill>
                      <a:schemeClr val="tx1">
                        <a:lumMod val="75000"/>
                        <a:lumOff val="25000"/>
                      </a:schemeClr>
                    </a:solidFill>
                    <a:cs typeface="+mn-ea"/>
                    <a:sym typeface="+mn-lt"/>
                  </a:rPr>
                  <a:t>此部分内容作为文字排版占位显示</a:t>
                </a:r>
                <a:br>
                  <a:rPr lang="zh-CN" altLang="en-US" sz="1335" dirty="0">
                    <a:solidFill>
                      <a:schemeClr val="tx1">
                        <a:lumMod val="75000"/>
                        <a:lumOff val="25000"/>
                      </a:schemeClr>
                    </a:solidFill>
                    <a:cs typeface="+mn-ea"/>
                    <a:sym typeface="+mn-lt"/>
                  </a:rPr>
                </a:br>
                <a:r>
                  <a:rPr lang="zh-CN" altLang="en-US" sz="1335" dirty="0">
                    <a:solidFill>
                      <a:schemeClr val="tx1">
                        <a:lumMod val="75000"/>
                        <a:lumOff val="25000"/>
                      </a:schemeClr>
                    </a:solidFill>
                    <a:cs typeface="+mn-ea"/>
                    <a:sym typeface="+mn-lt"/>
                  </a:rPr>
                  <a:t>（建议使用主题字体）</a:t>
                </a:r>
                <a:endParaRPr lang="zh-CN" altLang="en-US" sz="1335" dirty="0">
                  <a:solidFill>
                    <a:schemeClr val="tx1">
                      <a:lumMod val="75000"/>
                      <a:lumOff val="25000"/>
                    </a:schemeClr>
                  </a:solidFill>
                  <a:cs typeface="+mn-ea"/>
                  <a:sym typeface="+mn-lt"/>
                </a:endParaRPr>
              </a:p>
            </p:txBody>
          </p:sp>
          <p:sp>
            <p:nvSpPr>
              <p:cNvPr id="34" name="矩形 33"/>
              <p:cNvSpPr/>
              <p:nvPr/>
            </p:nvSpPr>
            <p:spPr>
              <a:xfrm>
                <a:off x="2719182" y="2796231"/>
                <a:ext cx="1411505" cy="166199"/>
              </a:xfrm>
              <a:prstGeom prst="rect">
                <a:avLst/>
              </a:prstGeom>
            </p:spPr>
            <p:txBody>
              <a:bodyPr wrap="none" lIns="0" tIns="0" rIns="0" bIns="0" anchor="t" anchorCtr="0">
                <a:normAutofit fontScale="92500" lnSpcReduction="10000"/>
              </a:bodyPr>
              <a:lstStyle/>
              <a:p>
                <a:r>
                  <a:rPr lang="zh-CN" altLang="en-US" sz="1600" dirty="0">
                    <a:solidFill>
                      <a:schemeClr val="tx1">
                        <a:lumMod val="75000"/>
                        <a:lumOff val="25000"/>
                      </a:schemeClr>
                    </a:solidFill>
                    <a:cs typeface="+mn-ea"/>
                    <a:sym typeface="+mn-lt"/>
                  </a:rPr>
                  <a:t>关键词</a:t>
                </a:r>
                <a:endParaRPr lang="zh-CN" altLang="en-US" sz="1600" dirty="0">
                  <a:solidFill>
                    <a:schemeClr val="tx1">
                      <a:lumMod val="75000"/>
                      <a:lumOff val="25000"/>
                    </a:schemeClr>
                  </a:solidFill>
                  <a:cs typeface="+mn-ea"/>
                  <a:sym typeface="+mn-lt"/>
                </a:endParaRPr>
              </a:p>
            </p:txBody>
          </p:sp>
        </p:grpSp>
        <p:grpSp>
          <p:nvGrpSpPr>
            <p:cNvPr id="12" name="组合 11"/>
            <p:cNvGrpSpPr/>
            <p:nvPr/>
          </p:nvGrpSpPr>
          <p:grpSpPr>
            <a:xfrm>
              <a:off x="4086245" y="4854360"/>
              <a:ext cx="2050671" cy="599440"/>
              <a:chOff x="3064683" y="3640770"/>
              <a:chExt cx="1538003" cy="449580"/>
            </a:xfrm>
          </p:grpSpPr>
          <p:sp>
            <p:nvSpPr>
              <p:cNvPr id="31" name="矩形 30"/>
              <p:cNvSpPr/>
              <p:nvPr/>
            </p:nvSpPr>
            <p:spPr>
              <a:xfrm>
                <a:off x="3064683" y="3841051"/>
                <a:ext cx="1538003" cy="249299"/>
              </a:xfrm>
              <a:prstGeom prst="rect">
                <a:avLst/>
              </a:prstGeom>
            </p:spPr>
            <p:txBody>
              <a:bodyPr wrap="square" lIns="0" tIns="0" rIns="0" bIns="0" anchor="t" anchorCtr="0">
                <a:normAutofit fontScale="77500" lnSpcReduction="20000"/>
              </a:bodyPr>
              <a:lstStyle/>
              <a:p>
                <a:pPr>
                  <a:lnSpc>
                    <a:spcPct val="120000"/>
                  </a:lnSpc>
                </a:pPr>
                <a:r>
                  <a:rPr lang="zh-CN" altLang="en-US" sz="1335" dirty="0">
                    <a:solidFill>
                      <a:schemeClr val="tx1">
                        <a:lumMod val="75000"/>
                        <a:lumOff val="25000"/>
                      </a:schemeClr>
                    </a:solidFill>
                    <a:cs typeface="+mn-ea"/>
                    <a:sym typeface="+mn-lt"/>
                  </a:rPr>
                  <a:t>此部分内容作为文字排版占位显示</a:t>
                </a:r>
                <a:br>
                  <a:rPr lang="zh-CN" altLang="en-US" sz="1335" dirty="0">
                    <a:solidFill>
                      <a:schemeClr val="tx1">
                        <a:lumMod val="75000"/>
                        <a:lumOff val="25000"/>
                      </a:schemeClr>
                    </a:solidFill>
                    <a:cs typeface="+mn-ea"/>
                    <a:sym typeface="+mn-lt"/>
                  </a:rPr>
                </a:br>
                <a:r>
                  <a:rPr lang="zh-CN" altLang="en-US" sz="1335" dirty="0">
                    <a:solidFill>
                      <a:schemeClr val="tx1">
                        <a:lumMod val="75000"/>
                        <a:lumOff val="25000"/>
                      </a:schemeClr>
                    </a:solidFill>
                    <a:cs typeface="+mn-ea"/>
                    <a:sym typeface="+mn-lt"/>
                  </a:rPr>
                  <a:t>（建议使用主题字体）</a:t>
                </a:r>
                <a:endParaRPr lang="zh-CN" altLang="en-US" sz="1335" dirty="0">
                  <a:solidFill>
                    <a:schemeClr val="tx1">
                      <a:lumMod val="75000"/>
                      <a:lumOff val="25000"/>
                    </a:schemeClr>
                  </a:solidFill>
                  <a:cs typeface="+mn-ea"/>
                  <a:sym typeface="+mn-lt"/>
                </a:endParaRPr>
              </a:p>
            </p:txBody>
          </p:sp>
          <p:sp>
            <p:nvSpPr>
              <p:cNvPr id="32" name="矩形 31"/>
              <p:cNvSpPr/>
              <p:nvPr/>
            </p:nvSpPr>
            <p:spPr>
              <a:xfrm>
                <a:off x="3064683" y="3640770"/>
                <a:ext cx="1411505" cy="166199"/>
              </a:xfrm>
              <a:prstGeom prst="rect">
                <a:avLst/>
              </a:prstGeom>
            </p:spPr>
            <p:txBody>
              <a:bodyPr wrap="none" lIns="0" tIns="0" rIns="0" bIns="0" anchor="t" anchorCtr="0">
                <a:normAutofit fontScale="92500" lnSpcReduction="10000"/>
              </a:bodyPr>
              <a:lstStyle/>
              <a:p>
                <a:r>
                  <a:rPr lang="zh-CN" altLang="en-US" sz="1600" dirty="0">
                    <a:solidFill>
                      <a:schemeClr val="tx1">
                        <a:lumMod val="75000"/>
                        <a:lumOff val="25000"/>
                      </a:schemeClr>
                    </a:solidFill>
                    <a:cs typeface="+mn-ea"/>
                    <a:sym typeface="+mn-lt"/>
                  </a:rPr>
                  <a:t>关键词</a:t>
                </a:r>
                <a:endParaRPr lang="zh-CN" altLang="en-US" sz="1600" dirty="0">
                  <a:solidFill>
                    <a:schemeClr val="tx1">
                      <a:lumMod val="75000"/>
                      <a:lumOff val="25000"/>
                    </a:schemeClr>
                  </a:solidFill>
                  <a:cs typeface="+mn-ea"/>
                  <a:sym typeface="+mn-lt"/>
                </a:endParaRPr>
              </a:p>
            </p:txBody>
          </p:sp>
        </p:grpSp>
        <p:grpSp>
          <p:nvGrpSpPr>
            <p:cNvPr id="13" name="组合 12"/>
            <p:cNvGrpSpPr/>
            <p:nvPr/>
          </p:nvGrpSpPr>
          <p:grpSpPr>
            <a:xfrm>
              <a:off x="1273626" y="1480561"/>
              <a:ext cx="1714500" cy="1714500"/>
              <a:chOff x="955219" y="1110420"/>
              <a:chExt cx="1285875" cy="1285875"/>
            </a:xfrm>
          </p:grpSpPr>
          <p:sp>
            <p:nvSpPr>
              <p:cNvPr id="28" name="菱形 27"/>
              <p:cNvSpPr/>
              <p:nvPr/>
            </p:nvSpPr>
            <p:spPr>
              <a:xfrm>
                <a:off x="955219" y="1110420"/>
                <a:ext cx="1285875" cy="1285875"/>
              </a:xfrm>
              <a:prstGeom prst="diamond">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tx1">
                      <a:lumMod val="75000"/>
                      <a:lumOff val="25000"/>
                    </a:schemeClr>
                  </a:solidFill>
                  <a:cs typeface="+mn-ea"/>
                  <a:sym typeface="+mn-lt"/>
                </a:endParaRPr>
              </a:p>
            </p:txBody>
          </p:sp>
          <p:sp>
            <p:nvSpPr>
              <p:cNvPr id="29" name="菱形 28"/>
              <p:cNvSpPr/>
              <p:nvPr/>
            </p:nvSpPr>
            <p:spPr>
              <a:xfrm>
                <a:off x="1148436" y="1306894"/>
                <a:ext cx="892926" cy="892926"/>
              </a:xfrm>
              <a:prstGeom prst="diamond">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tx1">
                      <a:lumMod val="75000"/>
                      <a:lumOff val="25000"/>
                    </a:schemeClr>
                  </a:solidFill>
                  <a:cs typeface="+mn-ea"/>
                  <a:sym typeface="+mn-lt"/>
                </a:endParaRPr>
              </a:p>
            </p:txBody>
          </p:sp>
          <p:sp>
            <p:nvSpPr>
              <p:cNvPr id="30" name="任意多边形: 形状 29"/>
              <p:cNvSpPr/>
              <p:nvPr/>
            </p:nvSpPr>
            <p:spPr>
              <a:xfrm>
                <a:off x="1407831" y="1579464"/>
                <a:ext cx="320366" cy="332929"/>
              </a:xfrm>
              <a:custGeom>
                <a:avLst/>
                <a:gdLst>
                  <a:gd name="connsiteX0" fmla="*/ 200025 w 323850"/>
                  <a:gd name="connsiteY0" fmla="*/ 303213 h 336550"/>
                  <a:gd name="connsiteX1" fmla="*/ 188912 w 323850"/>
                  <a:gd name="connsiteY1" fmla="*/ 314326 h 336550"/>
                  <a:gd name="connsiteX2" fmla="*/ 200025 w 323850"/>
                  <a:gd name="connsiteY2" fmla="*/ 325439 h 336550"/>
                  <a:gd name="connsiteX3" fmla="*/ 211138 w 323850"/>
                  <a:gd name="connsiteY3" fmla="*/ 314326 h 336550"/>
                  <a:gd name="connsiteX4" fmla="*/ 200025 w 323850"/>
                  <a:gd name="connsiteY4" fmla="*/ 303213 h 336550"/>
                  <a:gd name="connsiteX5" fmla="*/ 267890 w 323850"/>
                  <a:gd name="connsiteY5" fmla="*/ 200026 h 336550"/>
                  <a:gd name="connsiteX6" fmla="*/ 306529 w 323850"/>
                  <a:gd name="connsiteY6" fmla="*/ 200026 h 336550"/>
                  <a:gd name="connsiteX7" fmla="*/ 323850 w 323850"/>
                  <a:gd name="connsiteY7" fmla="*/ 217105 h 336550"/>
                  <a:gd name="connsiteX8" fmla="*/ 323850 w 323850"/>
                  <a:gd name="connsiteY8" fmla="*/ 219733 h 336550"/>
                  <a:gd name="connsiteX9" fmla="*/ 306529 w 323850"/>
                  <a:gd name="connsiteY9" fmla="*/ 238126 h 336550"/>
                  <a:gd name="connsiteX10" fmla="*/ 267890 w 323850"/>
                  <a:gd name="connsiteY10" fmla="*/ 238126 h 336550"/>
                  <a:gd name="connsiteX11" fmla="*/ 249237 w 323850"/>
                  <a:gd name="connsiteY11" fmla="*/ 219733 h 336550"/>
                  <a:gd name="connsiteX12" fmla="*/ 249237 w 323850"/>
                  <a:gd name="connsiteY12" fmla="*/ 217105 h 336550"/>
                  <a:gd name="connsiteX13" fmla="*/ 267890 w 323850"/>
                  <a:gd name="connsiteY13" fmla="*/ 200026 h 336550"/>
                  <a:gd name="connsiteX14" fmla="*/ 267890 w 323850"/>
                  <a:gd name="connsiteY14" fmla="*/ 155576 h 336550"/>
                  <a:gd name="connsiteX15" fmla="*/ 306529 w 323850"/>
                  <a:gd name="connsiteY15" fmla="*/ 155576 h 336550"/>
                  <a:gd name="connsiteX16" fmla="*/ 323850 w 323850"/>
                  <a:gd name="connsiteY16" fmla="*/ 172528 h 336550"/>
                  <a:gd name="connsiteX17" fmla="*/ 323850 w 323850"/>
                  <a:gd name="connsiteY17" fmla="*/ 175137 h 336550"/>
                  <a:gd name="connsiteX18" fmla="*/ 306529 w 323850"/>
                  <a:gd name="connsiteY18" fmla="*/ 192089 h 336550"/>
                  <a:gd name="connsiteX19" fmla="*/ 267890 w 323850"/>
                  <a:gd name="connsiteY19" fmla="*/ 192089 h 336550"/>
                  <a:gd name="connsiteX20" fmla="*/ 249237 w 323850"/>
                  <a:gd name="connsiteY20" fmla="*/ 175137 h 336550"/>
                  <a:gd name="connsiteX21" fmla="*/ 249237 w 323850"/>
                  <a:gd name="connsiteY21" fmla="*/ 172528 h 336550"/>
                  <a:gd name="connsiteX22" fmla="*/ 267890 w 323850"/>
                  <a:gd name="connsiteY22" fmla="*/ 155576 h 336550"/>
                  <a:gd name="connsiteX23" fmla="*/ 175670 w 323850"/>
                  <a:gd name="connsiteY23" fmla="*/ 15876 h 336550"/>
                  <a:gd name="connsiteX24" fmla="*/ 173037 w 323850"/>
                  <a:gd name="connsiteY24" fmla="*/ 19686 h 336550"/>
                  <a:gd name="connsiteX25" fmla="*/ 175670 w 323850"/>
                  <a:gd name="connsiteY25" fmla="*/ 22226 h 336550"/>
                  <a:gd name="connsiteX26" fmla="*/ 224379 w 323850"/>
                  <a:gd name="connsiteY26" fmla="*/ 22226 h 336550"/>
                  <a:gd name="connsiteX27" fmla="*/ 227012 w 323850"/>
                  <a:gd name="connsiteY27" fmla="*/ 19686 h 336550"/>
                  <a:gd name="connsiteX28" fmla="*/ 224379 w 323850"/>
                  <a:gd name="connsiteY28" fmla="*/ 15876 h 336550"/>
                  <a:gd name="connsiteX29" fmla="*/ 175670 w 323850"/>
                  <a:gd name="connsiteY29" fmla="*/ 15876 h 336550"/>
                  <a:gd name="connsiteX30" fmla="*/ 125064 w 323850"/>
                  <a:gd name="connsiteY30" fmla="*/ 0 h 336550"/>
                  <a:gd name="connsiteX31" fmla="*/ 276458 w 323850"/>
                  <a:gd name="connsiteY31" fmla="*/ 0 h 336550"/>
                  <a:gd name="connsiteX32" fmla="*/ 298837 w 323850"/>
                  <a:gd name="connsiteY32" fmla="*/ 22349 h 336550"/>
                  <a:gd name="connsiteX33" fmla="*/ 298837 w 323850"/>
                  <a:gd name="connsiteY33" fmla="*/ 109116 h 336550"/>
                  <a:gd name="connsiteX34" fmla="*/ 306736 w 323850"/>
                  <a:gd name="connsiteY34" fmla="*/ 109116 h 336550"/>
                  <a:gd name="connsiteX35" fmla="*/ 323850 w 323850"/>
                  <a:gd name="connsiteY35" fmla="*/ 127521 h 336550"/>
                  <a:gd name="connsiteX36" fmla="*/ 323850 w 323850"/>
                  <a:gd name="connsiteY36" fmla="*/ 130150 h 336550"/>
                  <a:gd name="connsiteX37" fmla="*/ 306736 w 323850"/>
                  <a:gd name="connsiteY37" fmla="*/ 147241 h 336550"/>
                  <a:gd name="connsiteX38" fmla="*/ 268559 w 323850"/>
                  <a:gd name="connsiteY38" fmla="*/ 147241 h 336550"/>
                  <a:gd name="connsiteX39" fmla="*/ 250128 w 323850"/>
                  <a:gd name="connsiteY39" fmla="*/ 130150 h 336550"/>
                  <a:gd name="connsiteX40" fmla="*/ 250128 w 323850"/>
                  <a:gd name="connsiteY40" fmla="*/ 127521 h 336550"/>
                  <a:gd name="connsiteX41" fmla="*/ 268559 w 323850"/>
                  <a:gd name="connsiteY41" fmla="*/ 109116 h 336550"/>
                  <a:gd name="connsiteX42" fmla="*/ 272508 w 323850"/>
                  <a:gd name="connsiteY42" fmla="*/ 109116 h 336550"/>
                  <a:gd name="connsiteX43" fmla="*/ 283040 w 323850"/>
                  <a:gd name="connsiteY43" fmla="*/ 109116 h 336550"/>
                  <a:gd name="connsiteX44" fmla="*/ 283040 w 323850"/>
                  <a:gd name="connsiteY44" fmla="*/ 35496 h 336550"/>
                  <a:gd name="connsiteX45" fmla="*/ 118481 w 323850"/>
                  <a:gd name="connsiteY45" fmla="*/ 35496 h 336550"/>
                  <a:gd name="connsiteX46" fmla="*/ 118481 w 323850"/>
                  <a:gd name="connsiteY46" fmla="*/ 76250 h 336550"/>
                  <a:gd name="connsiteX47" fmla="*/ 155342 w 323850"/>
                  <a:gd name="connsiteY47" fmla="*/ 56530 h 336550"/>
                  <a:gd name="connsiteX48" fmla="*/ 184305 w 323850"/>
                  <a:gd name="connsiteY48" fmla="*/ 74935 h 336550"/>
                  <a:gd name="connsiteX49" fmla="*/ 139545 w 323850"/>
                  <a:gd name="connsiteY49" fmla="*/ 117004 h 336550"/>
                  <a:gd name="connsiteX50" fmla="*/ 118481 w 323850"/>
                  <a:gd name="connsiteY50" fmla="*/ 131465 h 336550"/>
                  <a:gd name="connsiteX51" fmla="*/ 118481 w 323850"/>
                  <a:gd name="connsiteY51" fmla="*/ 294481 h 336550"/>
                  <a:gd name="connsiteX52" fmla="*/ 283040 w 323850"/>
                  <a:gd name="connsiteY52" fmla="*/ 294481 h 336550"/>
                  <a:gd name="connsiteX53" fmla="*/ 283040 w 323850"/>
                  <a:gd name="connsiteY53" fmla="*/ 282649 h 336550"/>
                  <a:gd name="connsiteX54" fmla="*/ 268559 w 323850"/>
                  <a:gd name="connsiteY54" fmla="*/ 282649 h 336550"/>
                  <a:gd name="connsiteX55" fmla="*/ 250128 w 323850"/>
                  <a:gd name="connsiteY55" fmla="*/ 264244 h 336550"/>
                  <a:gd name="connsiteX56" fmla="*/ 250128 w 323850"/>
                  <a:gd name="connsiteY56" fmla="*/ 262930 h 336550"/>
                  <a:gd name="connsiteX57" fmla="*/ 268559 w 323850"/>
                  <a:gd name="connsiteY57" fmla="*/ 244525 h 336550"/>
                  <a:gd name="connsiteX58" fmla="*/ 306736 w 323850"/>
                  <a:gd name="connsiteY58" fmla="*/ 244525 h 336550"/>
                  <a:gd name="connsiteX59" fmla="*/ 323850 w 323850"/>
                  <a:gd name="connsiteY59" fmla="*/ 262930 h 336550"/>
                  <a:gd name="connsiteX60" fmla="*/ 323850 w 323850"/>
                  <a:gd name="connsiteY60" fmla="*/ 264244 h 336550"/>
                  <a:gd name="connsiteX61" fmla="*/ 306736 w 323850"/>
                  <a:gd name="connsiteY61" fmla="*/ 282649 h 336550"/>
                  <a:gd name="connsiteX62" fmla="*/ 301470 w 323850"/>
                  <a:gd name="connsiteY62" fmla="*/ 282649 h 336550"/>
                  <a:gd name="connsiteX63" fmla="*/ 298837 w 323850"/>
                  <a:gd name="connsiteY63" fmla="*/ 282649 h 336550"/>
                  <a:gd name="connsiteX64" fmla="*/ 298837 w 323850"/>
                  <a:gd name="connsiteY64" fmla="*/ 314201 h 336550"/>
                  <a:gd name="connsiteX65" fmla="*/ 276458 w 323850"/>
                  <a:gd name="connsiteY65" fmla="*/ 336550 h 336550"/>
                  <a:gd name="connsiteX66" fmla="*/ 125064 w 323850"/>
                  <a:gd name="connsiteY66" fmla="*/ 336550 h 336550"/>
                  <a:gd name="connsiteX67" fmla="*/ 102684 w 323850"/>
                  <a:gd name="connsiteY67" fmla="*/ 314201 h 336550"/>
                  <a:gd name="connsiteX68" fmla="*/ 102684 w 323850"/>
                  <a:gd name="connsiteY68" fmla="*/ 287908 h 336550"/>
                  <a:gd name="connsiteX69" fmla="*/ 75038 w 323850"/>
                  <a:gd name="connsiteY69" fmla="*/ 287908 h 336550"/>
                  <a:gd name="connsiteX70" fmla="*/ 13164 w 323850"/>
                  <a:gd name="connsiteY70" fmla="*/ 255042 h 336550"/>
                  <a:gd name="connsiteX71" fmla="*/ 11848 w 323850"/>
                  <a:gd name="connsiteY71" fmla="*/ 253727 h 336550"/>
                  <a:gd name="connsiteX72" fmla="*/ 9215 w 323850"/>
                  <a:gd name="connsiteY72" fmla="*/ 249783 h 336550"/>
                  <a:gd name="connsiteX73" fmla="*/ 7899 w 323850"/>
                  <a:gd name="connsiteY73" fmla="*/ 244525 h 336550"/>
                  <a:gd name="connsiteX74" fmla="*/ 6582 w 323850"/>
                  <a:gd name="connsiteY74" fmla="*/ 240581 h 336550"/>
                  <a:gd name="connsiteX75" fmla="*/ 2633 w 323850"/>
                  <a:gd name="connsiteY75" fmla="*/ 231378 h 336550"/>
                  <a:gd name="connsiteX76" fmla="*/ 2633 w 323850"/>
                  <a:gd name="connsiteY76" fmla="*/ 228749 h 336550"/>
                  <a:gd name="connsiteX77" fmla="*/ 0 w 323850"/>
                  <a:gd name="connsiteY77" fmla="*/ 219546 h 336550"/>
                  <a:gd name="connsiteX78" fmla="*/ 0 w 323850"/>
                  <a:gd name="connsiteY78" fmla="*/ 215602 h 336550"/>
                  <a:gd name="connsiteX79" fmla="*/ 0 w 323850"/>
                  <a:gd name="connsiteY79" fmla="*/ 202456 h 336550"/>
                  <a:gd name="connsiteX80" fmla="*/ 40810 w 323850"/>
                  <a:gd name="connsiteY80" fmla="*/ 119633 h 336550"/>
                  <a:gd name="connsiteX81" fmla="*/ 102684 w 323850"/>
                  <a:gd name="connsiteY81" fmla="*/ 85452 h 336550"/>
                  <a:gd name="connsiteX82" fmla="*/ 102684 w 323850"/>
                  <a:gd name="connsiteY82" fmla="*/ 22349 h 336550"/>
                  <a:gd name="connsiteX83" fmla="*/ 125064 w 323850"/>
                  <a:gd name="connsiteY8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23850" h="336550">
                    <a:moveTo>
                      <a:pt x="200025" y="303213"/>
                    </a:moveTo>
                    <a:cubicBezTo>
                      <a:pt x="193887" y="303213"/>
                      <a:pt x="188912" y="308188"/>
                      <a:pt x="188912" y="314326"/>
                    </a:cubicBezTo>
                    <a:cubicBezTo>
                      <a:pt x="188912" y="320464"/>
                      <a:pt x="193887" y="325439"/>
                      <a:pt x="200025" y="325439"/>
                    </a:cubicBezTo>
                    <a:cubicBezTo>
                      <a:pt x="206163" y="325439"/>
                      <a:pt x="211138" y="320464"/>
                      <a:pt x="211138" y="314326"/>
                    </a:cubicBezTo>
                    <a:cubicBezTo>
                      <a:pt x="211138" y="308188"/>
                      <a:pt x="206163" y="303213"/>
                      <a:pt x="200025" y="303213"/>
                    </a:cubicBezTo>
                    <a:close/>
                    <a:moveTo>
                      <a:pt x="267890" y="200026"/>
                    </a:moveTo>
                    <a:cubicBezTo>
                      <a:pt x="267890" y="200026"/>
                      <a:pt x="267890" y="200026"/>
                      <a:pt x="306529" y="200026"/>
                    </a:cubicBezTo>
                    <a:cubicBezTo>
                      <a:pt x="315856" y="200026"/>
                      <a:pt x="323850" y="207909"/>
                      <a:pt x="323850" y="217105"/>
                    </a:cubicBezTo>
                    <a:cubicBezTo>
                      <a:pt x="323850" y="217105"/>
                      <a:pt x="323850" y="217105"/>
                      <a:pt x="323850" y="219733"/>
                    </a:cubicBezTo>
                    <a:cubicBezTo>
                      <a:pt x="323850" y="228929"/>
                      <a:pt x="315856" y="238126"/>
                      <a:pt x="306529" y="238126"/>
                    </a:cubicBezTo>
                    <a:cubicBezTo>
                      <a:pt x="306529" y="238126"/>
                      <a:pt x="306529" y="238126"/>
                      <a:pt x="267890" y="238126"/>
                    </a:cubicBezTo>
                    <a:cubicBezTo>
                      <a:pt x="257231" y="238126"/>
                      <a:pt x="249237" y="228929"/>
                      <a:pt x="249237" y="219733"/>
                    </a:cubicBezTo>
                    <a:cubicBezTo>
                      <a:pt x="249237" y="219733"/>
                      <a:pt x="249237" y="219733"/>
                      <a:pt x="249237" y="217105"/>
                    </a:cubicBezTo>
                    <a:cubicBezTo>
                      <a:pt x="249237" y="207909"/>
                      <a:pt x="257231" y="200026"/>
                      <a:pt x="267890" y="200026"/>
                    </a:cubicBezTo>
                    <a:close/>
                    <a:moveTo>
                      <a:pt x="267890" y="155576"/>
                    </a:moveTo>
                    <a:cubicBezTo>
                      <a:pt x="267890" y="155576"/>
                      <a:pt x="267890" y="155576"/>
                      <a:pt x="306529" y="155576"/>
                    </a:cubicBezTo>
                    <a:cubicBezTo>
                      <a:pt x="315856" y="155576"/>
                      <a:pt x="323850" y="163400"/>
                      <a:pt x="323850" y="172528"/>
                    </a:cubicBezTo>
                    <a:cubicBezTo>
                      <a:pt x="323850" y="172528"/>
                      <a:pt x="323850" y="172528"/>
                      <a:pt x="323850" y="175137"/>
                    </a:cubicBezTo>
                    <a:cubicBezTo>
                      <a:pt x="323850" y="184265"/>
                      <a:pt x="315856" y="192089"/>
                      <a:pt x="306529" y="192089"/>
                    </a:cubicBezTo>
                    <a:cubicBezTo>
                      <a:pt x="306529" y="192089"/>
                      <a:pt x="306529" y="192089"/>
                      <a:pt x="267890" y="192089"/>
                    </a:cubicBezTo>
                    <a:cubicBezTo>
                      <a:pt x="257231" y="192089"/>
                      <a:pt x="249237" y="184265"/>
                      <a:pt x="249237" y="175137"/>
                    </a:cubicBezTo>
                    <a:cubicBezTo>
                      <a:pt x="249237" y="175137"/>
                      <a:pt x="249237" y="175137"/>
                      <a:pt x="249237" y="172528"/>
                    </a:cubicBezTo>
                    <a:cubicBezTo>
                      <a:pt x="249237" y="163400"/>
                      <a:pt x="257231" y="155576"/>
                      <a:pt x="267890" y="155576"/>
                    </a:cubicBezTo>
                    <a:close/>
                    <a:moveTo>
                      <a:pt x="175670" y="15876"/>
                    </a:moveTo>
                    <a:cubicBezTo>
                      <a:pt x="174353" y="15876"/>
                      <a:pt x="173037" y="17146"/>
                      <a:pt x="173037" y="19686"/>
                    </a:cubicBezTo>
                    <a:cubicBezTo>
                      <a:pt x="173037" y="20956"/>
                      <a:pt x="174353" y="22226"/>
                      <a:pt x="175670" y="22226"/>
                    </a:cubicBezTo>
                    <a:cubicBezTo>
                      <a:pt x="175670" y="22226"/>
                      <a:pt x="175670" y="22226"/>
                      <a:pt x="224379" y="22226"/>
                    </a:cubicBezTo>
                    <a:cubicBezTo>
                      <a:pt x="225695" y="22226"/>
                      <a:pt x="227012" y="20956"/>
                      <a:pt x="227012" y="19686"/>
                    </a:cubicBezTo>
                    <a:cubicBezTo>
                      <a:pt x="227012" y="17146"/>
                      <a:pt x="225695" y="15876"/>
                      <a:pt x="224379" y="15876"/>
                    </a:cubicBezTo>
                    <a:cubicBezTo>
                      <a:pt x="224379" y="15876"/>
                      <a:pt x="224379" y="15876"/>
                      <a:pt x="175670" y="15876"/>
                    </a:cubicBezTo>
                    <a:close/>
                    <a:moveTo>
                      <a:pt x="125064" y="0"/>
                    </a:moveTo>
                    <a:cubicBezTo>
                      <a:pt x="125064" y="0"/>
                      <a:pt x="125064" y="0"/>
                      <a:pt x="276458" y="0"/>
                    </a:cubicBezTo>
                    <a:cubicBezTo>
                      <a:pt x="288306" y="0"/>
                      <a:pt x="298837" y="10517"/>
                      <a:pt x="298837" y="22349"/>
                    </a:cubicBezTo>
                    <a:cubicBezTo>
                      <a:pt x="298837" y="22349"/>
                      <a:pt x="298837" y="22349"/>
                      <a:pt x="298837" y="109116"/>
                    </a:cubicBezTo>
                    <a:cubicBezTo>
                      <a:pt x="298837" y="109116"/>
                      <a:pt x="298837" y="109116"/>
                      <a:pt x="306736" y="109116"/>
                    </a:cubicBezTo>
                    <a:cubicBezTo>
                      <a:pt x="315951" y="109116"/>
                      <a:pt x="323850" y="118318"/>
                      <a:pt x="323850" y="127521"/>
                    </a:cubicBezTo>
                    <a:cubicBezTo>
                      <a:pt x="323850" y="127521"/>
                      <a:pt x="323850" y="127521"/>
                      <a:pt x="323850" y="130150"/>
                    </a:cubicBezTo>
                    <a:cubicBezTo>
                      <a:pt x="323850" y="139353"/>
                      <a:pt x="315951" y="147241"/>
                      <a:pt x="306736" y="147241"/>
                    </a:cubicBezTo>
                    <a:cubicBezTo>
                      <a:pt x="306736" y="147241"/>
                      <a:pt x="306736" y="147241"/>
                      <a:pt x="268559" y="147241"/>
                    </a:cubicBezTo>
                    <a:cubicBezTo>
                      <a:pt x="258027" y="147241"/>
                      <a:pt x="250128" y="139353"/>
                      <a:pt x="250128" y="130150"/>
                    </a:cubicBezTo>
                    <a:cubicBezTo>
                      <a:pt x="250128" y="130150"/>
                      <a:pt x="250128" y="130150"/>
                      <a:pt x="250128" y="127521"/>
                    </a:cubicBezTo>
                    <a:cubicBezTo>
                      <a:pt x="250128" y="118318"/>
                      <a:pt x="258027" y="109116"/>
                      <a:pt x="268559" y="109116"/>
                    </a:cubicBezTo>
                    <a:cubicBezTo>
                      <a:pt x="268559" y="109116"/>
                      <a:pt x="268559" y="109116"/>
                      <a:pt x="272508" y="109116"/>
                    </a:cubicBezTo>
                    <a:cubicBezTo>
                      <a:pt x="272508" y="109116"/>
                      <a:pt x="272508" y="109116"/>
                      <a:pt x="283040" y="109116"/>
                    </a:cubicBezTo>
                    <a:cubicBezTo>
                      <a:pt x="283040" y="109116"/>
                      <a:pt x="283040" y="109116"/>
                      <a:pt x="283040" y="35496"/>
                    </a:cubicBezTo>
                    <a:cubicBezTo>
                      <a:pt x="283040" y="35496"/>
                      <a:pt x="283040" y="35496"/>
                      <a:pt x="118481" y="35496"/>
                    </a:cubicBezTo>
                    <a:cubicBezTo>
                      <a:pt x="118481" y="35496"/>
                      <a:pt x="118481" y="35496"/>
                      <a:pt x="118481" y="76250"/>
                    </a:cubicBezTo>
                    <a:cubicBezTo>
                      <a:pt x="134279" y="67047"/>
                      <a:pt x="148760" y="59159"/>
                      <a:pt x="155342" y="56530"/>
                    </a:cubicBezTo>
                    <a:cubicBezTo>
                      <a:pt x="176406" y="44698"/>
                      <a:pt x="188254" y="59159"/>
                      <a:pt x="184305" y="74935"/>
                    </a:cubicBezTo>
                    <a:cubicBezTo>
                      <a:pt x="181672" y="86767"/>
                      <a:pt x="160608" y="99913"/>
                      <a:pt x="139545" y="117004"/>
                    </a:cubicBezTo>
                    <a:cubicBezTo>
                      <a:pt x="134279" y="120948"/>
                      <a:pt x="126380" y="126206"/>
                      <a:pt x="118481" y="131465"/>
                    </a:cubicBezTo>
                    <a:cubicBezTo>
                      <a:pt x="118481" y="131465"/>
                      <a:pt x="118481" y="131465"/>
                      <a:pt x="118481" y="294481"/>
                    </a:cubicBezTo>
                    <a:cubicBezTo>
                      <a:pt x="118481" y="294481"/>
                      <a:pt x="118481" y="294481"/>
                      <a:pt x="283040" y="294481"/>
                    </a:cubicBezTo>
                    <a:cubicBezTo>
                      <a:pt x="283040" y="294481"/>
                      <a:pt x="283040" y="294481"/>
                      <a:pt x="283040" y="282649"/>
                    </a:cubicBezTo>
                    <a:cubicBezTo>
                      <a:pt x="283040" y="282649"/>
                      <a:pt x="283040" y="282649"/>
                      <a:pt x="268559" y="282649"/>
                    </a:cubicBezTo>
                    <a:cubicBezTo>
                      <a:pt x="258027" y="282649"/>
                      <a:pt x="250128" y="274762"/>
                      <a:pt x="250128" y="264244"/>
                    </a:cubicBezTo>
                    <a:cubicBezTo>
                      <a:pt x="250128" y="264244"/>
                      <a:pt x="250128" y="264244"/>
                      <a:pt x="250128" y="262930"/>
                    </a:cubicBezTo>
                    <a:cubicBezTo>
                      <a:pt x="250128" y="252413"/>
                      <a:pt x="258027" y="244525"/>
                      <a:pt x="268559" y="244525"/>
                    </a:cubicBezTo>
                    <a:cubicBezTo>
                      <a:pt x="268559" y="244525"/>
                      <a:pt x="268559" y="244525"/>
                      <a:pt x="306736" y="244525"/>
                    </a:cubicBezTo>
                    <a:cubicBezTo>
                      <a:pt x="315951" y="244525"/>
                      <a:pt x="323850" y="252413"/>
                      <a:pt x="323850" y="262930"/>
                    </a:cubicBezTo>
                    <a:cubicBezTo>
                      <a:pt x="323850" y="262930"/>
                      <a:pt x="323850" y="262930"/>
                      <a:pt x="323850" y="264244"/>
                    </a:cubicBezTo>
                    <a:cubicBezTo>
                      <a:pt x="323850" y="274762"/>
                      <a:pt x="315951" y="282649"/>
                      <a:pt x="306736" y="282649"/>
                    </a:cubicBezTo>
                    <a:cubicBezTo>
                      <a:pt x="306736" y="282649"/>
                      <a:pt x="306736" y="282649"/>
                      <a:pt x="301470" y="282649"/>
                    </a:cubicBezTo>
                    <a:cubicBezTo>
                      <a:pt x="301470" y="282649"/>
                      <a:pt x="301470" y="282649"/>
                      <a:pt x="298837" y="282649"/>
                    </a:cubicBezTo>
                    <a:cubicBezTo>
                      <a:pt x="298837" y="282649"/>
                      <a:pt x="298837" y="282649"/>
                      <a:pt x="298837" y="314201"/>
                    </a:cubicBezTo>
                    <a:cubicBezTo>
                      <a:pt x="298837" y="326033"/>
                      <a:pt x="288306" y="336550"/>
                      <a:pt x="276458" y="336550"/>
                    </a:cubicBezTo>
                    <a:cubicBezTo>
                      <a:pt x="276458" y="336550"/>
                      <a:pt x="276458" y="336550"/>
                      <a:pt x="125064" y="336550"/>
                    </a:cubicBezTo>
                    <a:cubicBezTo>
                      <a:pt x="113216" y="336550"/>
                      <a:pt x="102684" y="326033"/>
                      <a:pt x="102684" y="314201"/>
                    </a:cubicBezTo>
                    <a:cubicBezTo>
                      <a:pt x="102684" y="314201"/>
                      <a:pt x="102684" y="314201"/>
                      <a:pt x="102684" y="287908"/>
                    </a:cubicBezTo>
                    <a:cubicBezTo>
                      <a:pt x="102684" y="287908"/>
                      <a:pt x="102684" y="287908"/>
                      <a:pt x="75038" y="287908"/>
                    </a:cubicBezTo>
                    <a:cubicBezTo>
                      <a:pt x="75038" y="287908"/>
                      <a:pt x="35544" y="287908"/>
                      <a:pt x="13164" y="255042"/>
                    </a:cubicBezTo>
                    <a:cubicBezTo>
                      <a:pt x="13164" y="253727"/>
                      <a:pt x="13164" y="253727"/>
                      <a:pt x="11848" y="253727"/>
                    </a:cubicBezTo>
                    <a:cubicBezTo>
                      <a:pt x="11848" y="252413"/>
                      <a:pt x="10531" y="251098"/>
                      <a:pt x="9215" y="249783"/>
                    </a:cubicBezTo>
                    <a:cubicBezTo>
                      <a:pt x="9215" y="248469"/>
                      <a:pt x="7899" y="245839"/>
                      <a:pt x="7899" y="244525"/>
                    </a:cubicBezTo>
                    <a:cubicBezTo>
                      <a:pt x="6582" y="243210"/>
                      <a:pt x="6582" y="241895"/>
                      <a:pt x="6582" y="240581"/>
                    </a:cubicBezTo>
                    <a:cubicBezTo>
                      <a:pt x="5266" y="237951"/>
                      <a:pt x="3949" y="235322"/>
                      <a:pt x="2633" y="231378"/>
                    </a:cubicBezTo>
                    <a:cubicBezTo>
                      <a:pt x="2633" y="230063"/>
                      <a:pt x="2633" y="230063"/>
                      <a:pt x="2633" y="228749"/>
                    </a:cubicBezTo>
                    <a:cubicBezTo>
                      <a:pt x="1316" y="226120"/>
                      <a:pt x="1316" y="223490"/>
                      <a:pt x="0" y="219546"/>
                    </a:cubicBezTo>
                    <a:cubicBezTo>
                      <a:pt x="0" y="218232"/>
                      <a:pt x="0" y="216917"/>
                      <a:pt x="0" y="215602"/>
                    </a:cubicBezTo>
                    <a:cubicBezTo>
                      <a:pt x="0" y="211658"/>
                      <a:pt x="0" y="207714"/>
                      <a:pt x="0" y="202456"/>
                    </a:cubicBezTo>
                    <a:cubicBezTo>
                      <a:pt x="0" y="149870"/>
                      <a:pt x="23696" y="127521"/>
                      <a:pt x="40810" y="119633"/>
                    </a:cubicBezTo>
                    <a:cubicBezTo>
                      <a:pt x="40810" y="119633"/>
                      <a:pt x="72405" y="102543"/>
                      <a:pt x="102684" y="85452"/>
                    </a:cubicBezTo>
                    <a:cubicBezTo>
                      <a:pt x="102684" y="85452"/>
                      <a:pt x="102684" y="85452"/>
                      <a:pt x="102684" y="22349"/>
                    </a:cubicBezTo>
                    <a:cubicBezTo>
                      <a:pt x="102684" y="10517"/>
                      <a:pt x="113216" y="0"/>
                      <a:pt x="125064" y="0"/>
                    </a:cubicBezTo>
                    <a:close/>
                  </a:path>
                </a:pathLst>
              </a:custGeom>
              <a:solidFill>
                <a:srgbClr val="718D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tx1">
                      <a:lumMod val="75000"/>
                      <a:lumOff val="25000"/>
                    </a:schemeClr>
                  </a:solidFill>
                  <a:cs typeface="+mn-ea"/>
                  <a:sym typeface="+mn-lt"/>
                </a:endParaRPr>
              </a:p>
            </p:txBody>
          </p:sp>
        </p:grpSp>
        <p:grpSp>
          <p:nvGrpSpPr>
            <p:cNvPr id="14" name="组合 13"/>
            <p:cNvGrpSpPr/>
            <p:nvPr/>
          </p:nvGrpSpPr>
          <p:grpSpPr>
            <a:xfrm>
              <a:off x="2184961" y="2401609"/>
              <a:ext cx="1714500" cy="1714500"/>
              <a:chOff x="1638720" y="1801206"/>
              <a:chExt cx="1285875" cy="1285875"/>
            </a:xfrm>
          </p:grpSpPr>
          <p:grpSp>
            <p:nvGrpSpPr>
              <p:cNvPr id="24" name="组合 23"/>
              <p:cNvGrpSpPr/>
              <p:nvPr/>
            </p:nvGrpSpPr>
            <p:grpSpPr>
              <a:xfrm>
                <a:off x="1638720" y="1801206"/>
                <a:ext cx="1285875" cy="1285875"/>
                <a:chOff x="1638720" y="1801206"/>
                <a:chExt cx="1285875" cy="1285875"/>
              </a:xfrm>
            </p:grpSpPr>
            <p:sp>
              <p:nvSpPr>
                <p:cNvPr id="26" name="菱形 25"/>
                <p:cNvSpPr/>
                <p:nvPr/>
              </p:nvSpPr>
              <p:spPr>
                <a:xfrm>
                  <a:off x="1638720" y="1801206"/>
                  <a:ext cx="1285875" cy="1285875"/>
                </a:xfrm>
                <a:prstGeom prst="diamon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tx1">
                        <a:lumMod val="75000"/>
                        <a:lumOff val="25000"/>
                      </a:schemeClr>
                    </a:solidFill>
                    <a:cs typeface="+mn-ea"/>
                    <a:sym typeface="+mn-lt"/>
                  </a:endParaRPr>
                </a:p>
              </p:txBody>
            </p:sp>
            <p:sp>
              <p:nvSpPr>
                <p:cNvPr id="27" name="菱形 26"/>
                <p:cNvSpPr/>
                <p:nvPr/>
              </p:nvSpPr>
              <p:spPr>
                <a:xfrm>
                  <a:off x="1835194" y="2001841"/>
                  <a:ext cx="892926" cy="892926"/>
                </a:xfrm>
                <a:prstGeom prst="diamond">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tx1">
                        <a:lumMod val="75000"/>
                        <a:lumOff val="25000"/>
                      </a:schemeClr>
                    </a:solidFill>
                    <a:cs typeface="+mn-ea"/>
                    <a:sym typeface="+mn-lt"/>
                  </a:endParaRPr>
                </a:p>
              </p:txBody>
            </p:sp>
          </p:grpSp>
          <p:sp>
            <p:nvSpPr>
              <p:cNvPr id="25" name="任意多边形: 形状 24"/>
              <p:cNvSpPr/>
              <p:nvPr/>
            </p:nvSpPr>
            <p:spPr>
              <a:xfrm>
                <a:off x="2088308" y="2275818"/>
                <a:ext cx="332930" cy="330117"/>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tx1">
                      <a:lumMod val="75000"/>
                      <a:lumOff val="25000"/>
                    </a:schemeClr>
                  </a:solidFill>
                  <a:cs typeface="+mn-ea"/>
                  <a:sym typeface="+mn-lt"/>
                </a:endParaRPr>
              </a:p>
            </p:txBody>
          </p:sp>
        </p:grpSp>
        <p:grpSp>
          <p:nvGrpSpPr>
            <p:cNvPr id="15" name="组合 14"/>
            <p:cNvGrpSpPr/>
            <p:nvPr/>
          </p:nvGrpSpPr>
          <p:grpSpPr>
            <a:xfrm>
              <a:off x="1273626" y="3316446"/>
              <a:ext cx="1714500" cy="1714500"/>
              <a:chOff x="955219" y="2487334"/>
              <a:chExt cx="1285875" cy="1285875"/>
            </a:xfrm>
          </p:grpSpPr>
          <p:sp>
            <p:nvSpPr>
              <p:cNvPr id="20" name="菱形 19"/>
              <p:cNvSpPr/>
              <p:nvPr/>
            </p:nvSpPr>
            <p:spPr>
              <a:xfrm>
                <a:off x="955219" y="2487334"/>
                <a:ext cx="1285875" cy="1285875"/>
              </a:xfrm>
              <a:prstGeom prst="diamond">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tx1">
                      <a:lumMod val="75000"/>
                      <a:lumOff val="25000"/>
                    </a:schemeClr>
                  </a:solidFill>
                  <a:cs typeface="+mn-ea"/>
                  <a:sym typeface="+mn-lt"/>
                </a:endParaRPr>
              </a:p>
            </p:txBody>
          </p:sp>
          <p:grpSp>
            <p:nvGrpSpPr>
              <p:cNvPr id="21" name="组合 20"/>
              <p:cNvGrpSpPr/>
              <p:nvPr/>
            </p:nvGrpSpPr>
            <p:grpSpPr>
              <a:xfrm>
                <a:off x="1149521" y="2688430"/>
                <a:ext cx="892926" cy="892926"/>
                <a:chOff x="1149521" y="2688430"/>
                <a:chExt cx="892926" cy="892926"/>
              </a:xfrm>
            </p:grpSpPr>
            <p:sp>
              <p:nvSpPr>
                <p:cNvPr id="22" name="菱形 21"/>
                <p:cNvSpPr/>
                <p:nvPr/>
              </p:nvSpPr>
              <p:spPr>
                <a:xfrm>
                  <a:off x="1149521" y="2688430"/>
                  <a:ext cx="892926" cy="892926"/>
                </a:xfrm>
                <a:prstGeom prst="diamond">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tx1">
                        <a:lumMod val="75000"/>
                        <a:lumOff val="25000"/>
                      </a:schemeClr>
                    </a:solidFill>
                    <a:cs typeface="+mn-ea"/>
                    <a:sym typeface="+mn-lt"/>
                  </a:endParaRPr>
                </a:p>
              </p:txBody>
            </p:sp>
            <p:sp>
              <p:nvSpPr>
                <p:cNvPr id="23" name="任意多边形: 形状 22"/>
                <p:cNvSpPr/>
                <p:nvPr/>
              </p:nvSpPr>
              <p:spPr>
                <a:xfrm>
                  <a:off x="1409702" y="2961000"/>
                  <a:ext cx="318795" cy="332928"/>
                </a:xfrm>
                <a:custGeom>
                  <a:avLst/>
                  <a:gdLst>
                    <a:gd name="connsiteX0" fmla="*/ 293688 w 322263"/>
                    <a:gd name="connsiteY0" fmla="*/ 298450 h 336550"/>
                    <a:gd name="connsiteX1" fmla="*/ 293688 w 322263"/>
                    <a:gd name="connsiteY1" fmla="*/ 305019 h 336550"/>
                    <a:gd name="connsiteX2" fmla="*/ 261635 w 322263"/>
                    <a:gd name="connsiteY2" fmla="*/ 336550 h 336550"/>
                    <a:gd name="connsiteX3" fmla="*/ 241603 w 322263"/>
                    <a:gd name="connsiteY3" fmla="*/ 336550 h 336550"/>
                    <a:gd name="connsiteX4" fmla="*/ 209550 w 322263"/>
                    <a:gd name="connsiteY4" fmla="*/ 305019 h 336550"/>
                    <a:gd name="connsiteX5" fmla="*/ 209550 w 322263"/>
                    <a:gd name="connsiteY5" fmla="*/ 301078 h 336550"/>
                    <a:gd name="connsiteX6" fmla="*/ 277662 w 322263"/>
                    <a:gd name="connsiteY6" fmla="*/ 301078 h 336550"/>
                    <a:gd name="connsiteX7" fmla="*/ 293688 w 322263"/>
                    <a:gd name="connsiteY7" fmla="*/ 298450 h 336550"/>
                    <a:gd name="connsiteX8" fmla="*/ 28575 w 322263"/>
                    <a:gd name="connsiteY8" fmla="*/ 298450 h 336550"/>
                    <a:gd name="connsiteX9" fmla="*/ 44601 w 322263"/>
                    <a:gd name="connsiteY9" fmla="*/ 301078 h 336550"/>
                    <a:gd name="connsiteX10" fmla="*/ 112713 w 322263"/>
                    <a:gd name="connsiteY10" fmla="*/ 301078 h 336550"/>
                    <a:gd name="connsiteX11" fmla="*/ 112713 w 322263"/>
                    <a:gd name="connsiteY11" fmla="*/ 305019 h 336550"/>
                    <a:gd name="connsiteX12" fmla="*/ 80660 w 322263"/>
                    <a:gd name="connsiteY12" fmla="*/ 336550 h 336550"/>
                    <a:gd name="connsiteX13" fmla="*/ 60628 w 322263"/>
                    <a:gd name="connsiteY13" fmla="*/ 336550 h 336550"/>
                    <a:gd name="connsiteX14" fmla="*/ 28575 w 322263"/>
                    <a:gd name="connsiteY14" fmla="*/ 305019 h 336550"/>
                    <a:gd name="connsiteX15" fmla="*/ 28575 w 322263"/>
                    <a:gd name="connsiteY15" fmla="*/ 298450 h 336550"/>
                    <a:gd name="connsiteX16" fmla="*/ 233362 w 322263"/>
                    <a:gd name="connsiteY16" fmla="*/ 228600 h 336550"/>
                    <a:gd name="connsiteX17" fmla="*/ 273050 w 322263"/>
                    <a:gd name="connsiteY17" fmla="*/ 228600 h 336550"/>
                    <a:gd name="connsiteX18" fmla="*/ 273050 w 322263"/>
                    <a:gd name="connsiteY18" fmla="*/ 241300 h 336550"/>
                    <a:gd name="connsiteX19" fmla="*/ 233362 w 322263"/>
                    <a:gd name="connsiteY19" fmla="*/ 241300 h 336550"/>
                    <a:gd name="connsiteX20" fmla="*/ 49212 w 322263"/>
                    <a:gd name="connsiteY20" fmla="*/ 228600 h 336550"/>
                    <a:gd name="connsiteX21" fmla="*/ 88900 w 322263"/>
                    <a:gd name="connsiteY21" fmla="*/ 228600 h 336550"/>
                    <a:gd name="connsiteX22" fmla="*/ 88900 w 322263"/>
                    <a:gd name="connsiteY22" fmla="*/ 241300 h 336550"/>
                    <a:gd name="connsiteX23" fmla="*/ 49212 w 322263"/>
                    <a:gd name="connsiteY23" fmla="*/ 241300 h 336550"/>
                    <a:gd name="connsiteX24" fmla="*/ 228109 w 322263"/>
                    <a:gd name="connsiteY24" fmla="*/ 212725 h 336550"/>
                    <a:gd name="connsiteX25" fmla="*/ 217487 w 322263"/>
                    <a:gd name="connsiteY25" fmla="*/ 224912 h 336550"/>
                    <a:gd name="connsiteX26" fmla="*/ 217487 w 322263"/>
                    <a:gd name="connsiteY26" fmla="*/ 246577 h 336550"/>
                    <a:gd name="connsiteX27" fmla="*/ 228109 w 322263"/>
                    <a:gd name="connsiteY27" fmla="*/ 258763 h 336550"/>
                    <a:gd name="connsiteX28" fmla="*/ 278563 w 322263"/>
                    <a:gd name="connsiteY28" fmla="*/ 258763 h 336550"/>
                    <a:gd name="connsiteX29" fmla="*/ 290512 w 322263"/>
                    <a:gd name="connsiteY29" fmla="*/ 246577 h 336550"/>
                    <a:gd name="connsiteX30" fmla="*/ 290512 w 322263"/>
                    <a:gd name="connsiteY30" fmla="*/ 224912 h 336550"/>
                    <a:gd name="connsiteX31" fmla="*/ 278563 w 322263"/>
                    <a:gd name="connsiteY31" fmla="*/ 212725 h 336550"/>
                    <a:gd name="connsiteX32" fmla="*/ 228109 w 322263"/>
                    <a:gd name="connsiteY32" fmla="*/ 212725 h 336550"/>
                    <a:gd name="connsiteX33" fmla="*/ 43699 w 322263"/>
                    <a:gd name="connsiteY33" fmla="*/ 212725 h 336550"/>
                    <a:gd name="connsiteX34" fmla="*/ 31750 w 322263"/>
                    <a:gd name="connsiteY34" fmla="*/ 224912 h 336550"/>
                    <a:gd name="connsiteX35" fmla="*/ 31750 w 322263"/>
                    <a:gd name="connsiteY35" fmla="*/ 246577 h 336550"/>
                    <a:gd name="connsiteX36" fmla="*/ 43699 w 322263"/>
                    <a:gd name="connsiteY36" fmla="*/ 258763 h 336550"/>
                    <a:gd name="connsiteX37" fmla="*/ 94153 w 322263"/>
                    <a:gd name="connsiteY37" fmla="*/ 258763 h 336550"/>
                    <a:gd name="connsiteX38" fmla="*/ 104775 w 322263"/>
                    <a:gd name="connsiteY38" fmla="*/ 246577 h 336550"/>
                    <a:gd name="connsiteX39" fmla="*/ 104775 w 322263"/>
                    <a:gd name="connsiteY39" fmla="*/ 224912 h 336550"/>
                    <a:gd name="connsiteX40" fmla="*/ 94153 w 322263"/>
                    <a:gd name="connsiteY40" fmla="*/ 212725 h 336550"/>
                    <a:gd name="connsiteX41" fmla="*/ 43699 w 322263"/>
                    <a:gd name="connsiteY41" fmla="*/ 212725 h 336550"/>
                    <a:gd name="connsiteX42" fmla="*/ 44905 w 322263"/>
                    <a:gd name="connsiteY42" fmla="*/ 184150 h 336550"/>
                    <a:gd name="connsiteX43" fmla="*/ 277358 w 322263"/>
                    <a:gd name="connsiteY43" fmla="*/ 184150 h 336550"/>
                    <a:gd name="connsiteX44" fmla="*/ 322263 w 322263"/>
                    <a:gd name="connsiteY44" fmla="*/ 228893 h 336550"/>
                    <a:gd name="connsiteX45" fmla="*/ 322263 w 322263"/>
                    <a:gd name="connsiteY45" fmla="*/ 239421 h 336550"/>
                    <a:gd name="connsiteX46" fmla="*/ 277358 w 322263"/>
                    <a:gd name="connsiteY46" fmla="*/ 284163 h 336550"/>
                    <a:gd name="connsiteX47" fmla="*/ 44905 w 322263"/>
                    <a:gd name="connsiteY47" fmla="*/ 284163 h 336550"/>
                    <a:gd name="connsiteX48" fmla="*/ 0 w 322263"/>
                    <a:gd name="connsiteY48" fmla="*/ 239421 h 336550"/>
                    <a:gd name="connsiteX49" fmla="*/ 0 w 322263"/>
                    <a:gd name="connsiteY49" fmla="*/ 228893 h 336550"/>
                    <a:gd name="connsiteX50" fmla="*/ 44905 w 322263"/>
                    <a:gd name="connsiteY50" fmla="*/ 184150 h 336550"/>
                    <a:gd name="connsiteX51" fmla="*/ 100909 w 322263"/>
                    <a:gd name="connsiteY51" fmla="*/ 112712 h 336550"/>
                    <a:gd name="connsiteX52" fmla="*/ 221354 w 322263"/>
                    <a:gd name="connsiteY52" fmla="*/ 112712 h 336550"/>
                    <a:gd name="connsiteX53" fmla="*/ 242300 w 322263"/>
                    <a:gd name="connsiteY53" fmla="*/ 125563 h 336550"/>
                    <a:gd name="connsiteX54" fmla="*/ 259320 w 322263"/>
                    <a:gd name="connsiteY54" fmla="*/ 158977 h 336550"/>
                    <a:gd name="connsiteX55" fmla="*/ 254083 w 322263"/>
                    <a:gd name="connsiteY55" fmla="*/ 166687 h 336550"/>
                    <a:gd name="connsiteX56" fmla="*/ 68180 w 322263"/>
                    <a:gd name="connsiteY56" fmla="*/ 166687 h 336550"/>
                    <a:gd name="connsiteX57" fmla="*/ 62943 w 322263"/>
                    <a:gd name="connsiteY57" fmla="*/ 158977 h 336550"/>
                    <a:gd name="connsiteX58" fmla="*/ 79963 w 322263"/>
                    <a:gd name="connsiteY58" fmla="*/ 125563 h 336550"/>
                    <a:gd name="connsiteX59" fmla="*/ 100909 w 322263"/>
                    <a:gd name="connsiteY59" fmla="*/ 112712 h 336550"/>
                    <a:gd name="connsiteX60" fmla="*/ 209688 w 322263"/>
                    <a:gd name="connsiteY60" fmla="*/ 60325 h 336550"/>
                    <a:gd name="connsiteX61" fmla="*/ 222112 w 322263"/>
                    <a:gd name="connsiteY61" fmla="*/ 60325 h 336550"/>
                    <a:gd name="connsiteX62" fmla="*/ 231775 w 322263"/>
                    <a:gd name="connsiteY62" fmla="*/ 69850 h 336550"/>
                    <a:gd name="connsiteX63" fmla="*/ 222112 w 322263"/>
                    <a:gd name="connsiteY63" fmla="*/ 79375 h 336550"/>
                    <a:gd name="connsiteX64" fmla="*/ 209688 w 322263"/>
                    <a:gd name="connsiteY64" fmla="*/ 79375 h 336550"/>
                    <a:gd name="connsiteX65" fmla="*/ 200025 w 322263"/>
                    <a:gd name="connsiteY65" fmla="*/ 69850 h 336550"/>
                    <a:gd name="connsiteX66" fmla="*/ 209688 w 322263"/>
                    <a:gd name="connsiteY66" fmla="*/ 60325 h 336550"/>
                    <a:gd name="connsiteX67" fmla="*/ 101255 w 322263"/>
                    <a:gd name="connsiteY67" fmla="*/ 60325 h 336550"/>
                    <a:gd name="connsiteX68" fmla="*/ 113058 w 322263"/>
                    <a:gd name="connsiteY68" fmla="*/ 60325 h 336550"/>
                    <a:gd name="connsiteX69" fmla="*/ 122238 w 322263"/>
                    <a:gd name="connsiteY69" fmla="*/ 69850 h 336550"/>
                    <a:gd name="connsiteX70" fmla="*/ 113058 w 322263"/>
                    <a:gd name="connsiteY70" fmla="*/ 79375 h 336550"/>
                    <a:gd name="connsiteX71" fmla="*/ 101255 w 322263"/>
                    <a:gd name="connsiteY71" fmla="*/ 79375 h 336550"/>
                    <a:gd name="connsiteX72" fmla="*/ 92075 w 322263"/>
                    <a:gd name="connsiteY72" fmla="*/ 69850 h 336550"/>
                    <a:gd name="connsiteX73" fmla="*/ 101255 w 322263"/>
                    <a:gd name="connsiteY73" fmla="*/ 60325 h 336550"/>
                    <a:gd name="connsiteX74" fmla="*/ 161132 w 322263"/>
                    <a:gd name="connsiteY74" fmla="*/ 34925 h 336550"/>
                    <a:gd name="connsiteX75" fmla="*/ 195263 w 322263"/>
                    <a:gd name="connsiteY75" fmla="*/ 69920 h 336550"/>
                    <a:gd name="connsiteX76" fmla="*/ 195263 w 322263"/>
                    <a:gd name="connsiteY76" fmla="*/ 86071 h 336550"/>
                    <a:gd name="connsiteX77" fmla="*/ 184761 w 322263"/>
                    <a:gd name="connsiteY77" fmla="*/ 96838 h 336550"/>
                    <a:gd name="connsiteX78" fmla="*/ 137502 w 322263"/>
                    <a:gd name="connsiteY78" fmla="*/ 96838 h 336550"/>
                    <a:gd name="connsiteX79" fmla="*/ 127000 w 322263"/>
                    <a:gd name="connsiteY79" fmla="*/ 86071 h 336550"/>
                    <a:gd name="connsiteX80" fmla="*/ 127000 w 322263"/>
                    <a:gd name="connsiteY80" fmla="*/ 69920 h 336550"/>
                    <a:gd name="connsiteX81" fmla="*/ 161132 w 322263"/>
                    <a:gd name="connsiteY81" fmla="*/ 34925 h 336550"/>
                    <a:gd name="connsiteX82" fmla="*/ 196771 w 322263"/>
                    <a:gd name="connsiteY82" fmla="*/ 21272 h 336550"/>
                    <a:gd name="connsiteX83" fmla="*/ 210265 w 322263"/>
                    <a:gd name="connsiteY83" fmla="*/ 21272 h 336550"/>
                    <a:gd name="connsiteX84" fmla="*/ 210265 w 322263"/>
                    <a:gd name="connsiteY84" fmla="*/ 33972 h 336550"/>
                    <a:gd name="connsiteX85" fmla="*/ 204867 w 322263"/>
                    <a:gd name="connsiteY85" fmla="*/ 39052 h 336550"/>
                    <a:gd name="connsiteX86" fmla="*/ 196771 w 322263"/>
                    <a:gd name="connsiteY86" fmla="*/ 42862 h 336550"/>
                    <a:gd name="connsiteX87" fmla="*/ 190024 w 322263"/>
                    <a:gd name="connsiteY87" fmla="*/ 39052 h 336550"/>
                    <a:gd name="connsiteX88" fmla="*/ 190024 w 322263"/>
                    <a:gd name="connsiteY88" fmla="*/ 26352 h 336550"/>
                    <a:gd name="connsiteX89" fmla="*/ 196771 w 322263"/>
                    <a:gd name="connsiteY89" fmla="*/ 21272 h 336550"/>
                    <a:gd name="connsiteX90" fmla="*/ 111998 w 322263"/>
                    <a:gd name="connsiteY90" fmla="*/ 21272 h 336550"/>
                    <a:gd name="connsiteX91" fmla="*/ 125492 w 322263"/>
                    <a:gd name="connsiteY91" fmla="*/ 21272 h 336550"/>
                    <a:gd name="connsiteX92" fmla="*/ 132239 w 322263"/>
                    <a:gd name="connsiteY92" fmla="*/ 26352 h 336550"/>
                    <a:gd name="connsiteX93" fmla="*/ 132239 w 322263"/>
                    <a:gd name="connsiteY93" fmla="*/ 39052 h 336550"/>
                    <a:gd name="connsiteX94" fmla="*/ 125492 w 322263"/>
                    <a:gd name="connsiteY94" fmla="*/ 42862 h 336550"/>
                    <a:gd name="connsiteX95" fmla="*/ 117396 w 322263"/>
                    <a:gd name="connsiteY95" fmla="*/ 39052 h 336550"/>
                    <a:gd name="connsiteX96" fmla="*/ 111998 w 322263"/>
                    <a:gd name="connsiteY96" fmla="*/ 33972 h 336550"/>
                    <a:gd name="connsiteX97" fmla="*/ 111998 w 322263"/>
                    <a:gd name="connsiteY97" fmla="*/ 21272 h 336550"/>
                    <a:gd name="connsiteX98" fmla="*/ 161132 w 322263"/>
                    <a:gd name="connsiteY98" fmla="*/ 0 h 336550"/>
                    <a:gd name="connsiteX99" fmla="*/ 169863 w 322263"/>
                    <a:gd name="connsiteY99" fmla="*/ 9180 h 336550"/>
                    <a:gd name="connsiteX100" fmla="*/ 169863 w 322263"/>
                    <a:gd name="connsiteY100" fmla="*/ 20983 h 336550"/>
                    <a:gd name="connsiteX101" fmla="*/ 161132 w 322263"/>
                    <a:gd name="connsiteY101" fmla="*/ 30163 h 336550"/>
                    <a:gd name="connsiteX102" fmla="*/ 152400 w 322263"/>
                    <a:gd name="connsiteY102" fmla="*/ 20983 h 336550"/>
                    <a:gd name="connsiteX103" fmla="*/ 152400 w 322263"/>
                    <a:gd name="connsiteY103" fmla="*/ 9180 h 336550"/>
                    <a:gd name="connsiteX104" fmla="*/ 161132 w 322263"/>
                    <a:gd name="connsiteY104"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22263" h="336550">
                      <a:moveTo>
                        <a:pt x="293688" y="298450"/>
                      </a:moveTo>
                      <a:cubicBezTo>
                        <a:pt x="293688" y="298450"/>
                        <a:pt x="293688" y="298450"/>
                        <a:pt x="293688" y="305019"/>
                      </a:cubicBezTo>
                      <a:cubicBezTo>
                        <a:pt x="293688" y="322099"/>
                        <a:pt x="280333" y="336550"/>
                        <a:pt x="261635" y="336550"/>
                      </a:cubicBezTo>
                      <a:cubicBezTo>
                        <a:pt x="261635" y="336550"/>
                        <a:pt x="261635" y="336550"/>
                        <a:pt x="241603" y="336550"/>
                      </a:cubicBezTo>
                      <a:cubicBezTo>
                        <a:pt x="224241" y="336550"/>
                        <a:pt x="209550" y="322099"/>
                        <a:pt x="209550" y="305019"/>
                      </a:cubicBezTo>
                      <a:cubicBezTo>
                        <a:pt x="209550" y="305019"/>
                        <a:pt x="209550" y="305019"/>
                        <a:pt x="209550" y="301078"/>
                      </a:cubicBezTo>
                      <a:lnTo>
                        <a:pt x="277662" y="301078"/>
                      </a:lnTo>
                      <a:cubicBezTo>
                        <a:pt x="283004" y="301078"/>
                        <a:pt x="289681" y="299764"/>
                        <a:pt x="293688" y="298450"/>
                      </a:cubicBezTo>
                      <a:close/>
                      <a:moveTo>
                        <a:pt x="28575" y="298450"/>
                      </a:moveTo>
                      <a:cubicBezTo>
                        <a:pt x="32582" y="299764"/>
                        <a:pt x="39259" y="301078"/>
                        <a:pt x="44601" y="301078"/>
                      </a:cubicBezTo>
                      <a:cubicBezTo>
                        <a:pt x="44601" y="301078"/>
                        <a:pt x="44601" y="301078"/>
                        <a:pt x="112713" y="301078"/>
                      </a:cubicBezTo>
                      <a:cubicBezTo>
                        <a:pt x="112713" y="301078"/>
                        <a:pt x="112713" y="301078"/>
                        <a:pt x="112713" y="305019"/>
                      </a:cubicBezTo>
                      <a:cubicBezTo>
                        <a:pt x="112713" y="322099"/>
                        <a:pt x="98022" y="336550"/>
                        <a:pt x="80660" y="336550"/>
                      </a:cubicBezTo>
                      <a:cubicBezTo>
                        <a:pt x="80660" y="336550"/>
                        <a:pt x="80660" y="336550"/>
                        <a:pt x="60628" y="336550"/>
                      </a:cubicBezTo>
                      <a:cubicBezTo>
                        <a:pt x="41930" y="336550"/>
                        <a:pt x="28575" y="322099"/>
                        <a:pt x="28575" y="305019"/>
                      </a:cubicBezTo>
                      <a:cubicBezTo>
                        <a:pt x="28575" y="305019"/>
                        <a:pt x="28575" y="305019"/>
                        <a:pt x="28575" y="298450"/>
                      </a:cubicBezTo>
                      <a:close/>
                      <a:moveTo>
                        <a:pt x="233362" y="228600"/>
                      </a:moveTo>
                      <a:lnTo>
                        <a:pt x="273050" y="228600"/>
                      </a:lnTo>
                      <a:lnTo>
                        <a:pt x="273050" y="241300"/>
                      </a:lnTo>
                      <a:lnTo>
                        <a:pt x="233362" y="241300"/>
                      </a:lnTo>
                      <a:close/>
                      <a:moveTo>
                        <a:pt x="49212" y="228600"/>
                      </a:moveTo>
                      <a:lnTo>
                        <a:pt x="88900" y="228600"/>
                      </a:lnTo>
                      <a:lnTo>
                        <a:pt x="88900" y="241300"/>
                      </a:lnTo>
                      <a:lnTo>
                        <a:pt x="49212" y="241300"/>
                      </a:lnTo>
                      <a:close/>
                      <a:moveTo>
                        <a:pt x="228109" y="212725"/>
                      </a:moveTo>
                      <a:cubicBezTo>
                        <a:pt x="222798" y="212725"/>
                        <a:pt x="217487" y="218141"/>
                        <a:pt x="217487" y="224912"/>
                      </a:cubicBezTo>
                      <a:cubicBezTo>
                        <a:pt x="217487" y="224912"/>
                        <a:pt x="217487" y="224912"/>
                        <a:pt x="217487" y="246577"/>
                      </a:cubicBezTo>
                      <a:cubicBezTo>
                        <a:pt x="217487" y="253347"/>
                        <a:pt x="222798" y="258763"/>
                        <a:pt x="228109" y="258763"/>
                      </a:cubicBezTo>
                      <a:cubicBezTo>
                        <a:pt x="228109" y="258763"/>
                        <a:pt x="228109" y="258763"/>
                        <a:pt x="278563" y="258763"/>
                      </a:cubicBezTo>
                      <a:cubicBezTo>
                        <a:pt x="285201" y="258763"/>
                        <a:pt x="290512" y="253347"/>
                        <a:pt x="290512" y="246577"/>
                      </a:cubicBezTo>
                      <a:lnTo>
                        <a:pt x="290512" y="224912"/>
                      </a:lnTo>
                      <a:cubicBezTo>
                        <a:pt x="290512" y="218141"/>
                        <a:pt x="285201" y="212725"/>
                        <a:pt x="278563" y="212725"/>
                      </a:cubicBezTo>
                      <a:cubicBezTo>
                        <a:pt x="278563" y="212725"/>
                        <a:pt x="278563" y="212725"/>
                        <a:pt x="228109" y="212725"/>
                      </a:cubicBezTo>
                      <a:close/>
                      <a:moveTo>
                        <a:pt x="43699" y="212725"/>
                      </a:moveTo>
                      <a:cubicBezTo>
                        <a:pt x="37061" y="212725"/>
                        <a:pt x="31750" y="218141"/>
                        <a:pt x="31750" y="224912"/>
                      </a:cubicBezTo>
                      <a:cubicBezTo>
                        <a:pt x="31750" y="224912"/>
                        <a:pt x="31750" y="224912"/>
                        <a:pt x="31750" y="246577"/>
                      </a:cubicBezTo>
                      <a:cubicBezTo>
                        <a:pt x="31750" y="253347"/>
                        <a:pt x="37061" y="258763"/>
                        <a:pt x="43699" y="258763"/>
                      </a:cubicBezTo>
                      <a:cubicBezTo>
                        <a:pt x="43699" y="258763"/>
                        <a:pt x="43699" y="258763"/>
                        <a:pt x="94153" y="258763"/>
                      </a:cubicBezTo>
                      <a:cubicBezTo>
                        <a:pt x="99464" y="258763"/>
                        <a:pt x="104775" y="253347"/>
                        <a:pt x="104775" y="246577"/>
                      </a:cubicBezTo>
                      <a:lnTo>
                        <a:pt x="104775" y="224912"/>
                      </a:lnTo>
                      <a:cubicBezTo>
                        <a:pt x="104775" y="218141"/>
                        <a:pt x="99464" y="212725"/>
                        <a:pt x="94153" y="212725"/>
                      </a:cubicBezTo>
                      <a:cubicBezTo>
                        <a:pt x="94153" y="212725"/>
                        <a:pt x="94153" y="212725"/>
                        <a:pt x="43699" y="212725"/>
                      </a:cubicBezTo>
                      <a:close/>
                      <a:moveTo>
                        <a:pt x="44905" y="184150"/>
                      </a:moveTo>
                      <a:cubicBezTo>
                        <a:pt x="44905" y="184150"/>
                        <a:pt x="44905" y="184150"/>
                        <a:pt x="277358" y="184150"/>
                      </a:cubicBezTo>
                      <a:cubicBezTo>
                        <a:pt x="302452" y="184150"/>
                        <a:pt x="322263" y="203890"/>
                        <a:pt x="322263" y="228893"/>
                      </a:cubicBezTo>
                      <a:cubicBezTo>
                        <a:pt x="322263" y="228893"/>
                        <a:pt x="322263" y="228893"/>
                        <a:pt x="322263" y="239421"/>
                      </a:cubicBezTo>
                      <a:cubicBezTo>
                        <a:pt x="322263" y="264424"/>
                        <a:pt x="302452" y="284163"/>
                        <a:pt x="277358" y="284163"/>
                      </a:cubicBezTo>
                      <a:cubicBezTo>
                        <a:pt x="277358" y="284163"/>
                        <a:pt x="277358" y="284163"/>
                        <a:pt x="44905" y="284163"/>
                      </a:cubicBezTo>
                      <a:cubicBezTo>
                        <a:pt x="19811" y="284163"/>
                        <a:pt x="0" y="264424"/>
                        <a:pt x="0" y="239421"/>
                      </a:cubicBezTo>
                      <a:cubicBezTo>
                        <a:pt x="0" y="239421"/>
                        <a:pt x="0" y="239421"/>
                        <a:pt x="0" y="228893"/>
                      </a:cubicBezTo>
                      <a:cubicBezTo>
                        <a:pt x="0" y="203890"/>
                        <a:pt x="19811" y="184150"/>
                        <a:pt x="44905" y="184150"/>
                      </a:cubicBezTo>
                      <a:close/>
                      <a:moveTo>
                        <a:pt x="100909" y="112712"/>
                      </a:moveTo>
                      <a:cubicBezTo>
                        <a:pt x="100909" y="112712"/>
                        <a:pt x="100909" y="112712"/>
                        <a:pt x="221354" y="112712"/>
                      </a:cubicBezTo>
                      <a:cubicBezTo>
                        <a:pt x="229209" y="112712"/>
                        <a:pt x="239682" y="119138"/>
                        <a:pt x="242300" y="125563"/>
                      </a:cubicBezTo>
                      <a:lnTo>
                        <a:pt x="259320" y="158977"/>
                      </a:lnTo>
                      <a:cubicBezTo>
                        <a:pt x="261938" y="162832"/>
                        <a:pt x="259320" y="166687"/>
                        <a:pt x="254083" y="166687"/>
                      </a:cubicBezTo>
                      <a:cubicBezTo>
                        <a:pt x="254083" y="166687"/>
                        <a:pt x="254083" y="166687"/>
                        <a:pt x="68180" y="166687"/>
                      </a:cubicBezTo>
                      <a:cubicBezTo>
                        <a:pt x="62943" y="166687"/>
                        <a:pt x="60325" y="162832"/>
                        <a:pt x="62943" y="158977"/>
                      </a:cubicBezTo>
                      <a:cubicBezTo>
                        <a:pt x="62943" y="158977"/>
                        <a:pt x="62943" y="158977"/>
                        <a:pt x="79963" y="125563"/>
                      </a:cubicBezTo>
                      <a:cubicBezTo>
                        <a:pt x="82581" y="119138"/>
                        <a:pt x="93054" y="112712"/>
                        <a:pt x="100909" y="112712"/>
                      </a:cubicBezTo>
                      <a:close/>
                      <a:moveTo>
                        <a:pt x="209688" y="60325"/>
                      </a:moveTo>
                      <a:cubicBezTo>
                        <a:pt x="209688" y="60325"/>
                        <a:pt x="209688" y="60325"/>
                        <a:pt x="222112" y="60325"/>
                      </a:cubicBezTo>
                      <a:cubicBezTo>
                        <a:pt x="227634" y="60325"/>
                        <a:pt x="231775" y="64407"/>
                        <a:pt x="231775" y="69850"/>
                      </a:cubicBezTo>
                      <a:cubicBezTo>
                        <a:pt x="231775" y="75293"/>
                        <a:pt x="227634" y="79375"/>
                        <a:pt x="222112" y="79375"/>
                      </a:cubicBezTo>
                      <a:cubicBezTo>
                        <a:pt x="222112" y="79375"/>
                        <a:pt x="222112" y="79375"/>
                        <a:pt x="209688" y="79375"/>
                      </a:cubicBezTo>
                      <a:cubicBezTo>
                        <a:pt x="204166" y="79375"/>
                        <a:pt x="200025" y="75293"/>
                        <a:pt x="200025" y="69850"/>
                      </a:cubicBezTo>
                      <a:cubicBezTo>
                        <a:pt x="200025" y="64407"/>
                        <a:pt x="204166" y="60325"/>
                        <a:pt x="209688" y="60325"/>
                      </a:cubicBezTo>
                      <a:close/>
                      <a:moveTo>
                        <a:pt x="101255" y="60325"/>
                      </a:moveTo>
                      <a:cubicBezTo>
                        <a:pt x="101255" y="60325"/>
                        <a:pt x="101255" y="60325"/>
                        <a:pt x="113058" y="60325"/>
                      </a:cubicBezTo>
                      <a:cubicBezTo>
                        <a:pt x="118304" y="60325"/>
                        <a:pt x="122238" y="64407"/>
                        <a:pt x="122238" y="69850"/>
                      </a:cubicBezTo>
                      <a:cubicBezTo>
                        <a:pt x="122238" y="75293"/>
                        <a:pt x="118304" y="79375"/>
                        <a:pt x="113058" y="79375"/>
                      </a:cubicBezTo>
                      <a:cubicBezTo>
                        <a:pt x="113058" y="79375"/>
                        <a:pt x="113058" y="79375"/>
                        <a:pt x="101255" y="79375"/>
                      </a:cubicBezTo>
                      <a:cubicBezTo>
                        <a:pt x="96009" y="79375"/>
                        <a:pt x="92075" y="75293"/>
                        <a:pt x="92075" y="69850"/>
                      </a:cubicBezTo>
                      <a:cubicBezTo>
                        <a:pt x="92075" y="64407"/>
                        <a:pt x="96009" y="60325"/>
                        <a:pt x="101255" y="60325"/>
                      </a:cubicBezTo>
                      <a:close/>
                      <a:moveTo>
                        <a:pt x="161132" y="34925"/>
                      </a:moveTo>
                      <a:cubicBezTo>
                        <a:pt x="179510" y="34925"/>
                        <a:pt x="195263" y="49731"/>
                        <a:pt x="195263" y="69920"/>
                      </a:cubicBezTo>
                      <a:lnTo>
                        <a:pt x="195263" y="86071"/>
                      </a:lnTo>
                      <a:cubicBezTo>
                        <a:pt x="195263" y="91455"/>
                        <a:pt x="190012" y="96838"/>
                        <a:pt x="184761" y="96838"/>
                      </a:cubicBezTo>
                      <a:cubicBezTo>
                        <a:pt x="184761" y="96838"/>
                        <a:pt x="184761" y="96838"/>
                        <a:pt x="137502" y="96838"/>
                      </a:cubicBezTo>
                      <a:cubicBezTo>
                        <a:pt x="132251" y="96838"/>
                        <a:pt x="127000" y="91455"/>
                        <a:pt x="127000" y="86071"/>
                      </a:cubicBezTo>
                      <a:cubicBezTo>
                        <a:pt x="127000" y="86071"/>
                        <a:pt x="127000" y="86071"/>
                        <a:pt x="127000" y="69920"/>
                      </a:cubicBezTo>
                      <a:cubicBezTo>
                        <a:pt x="127000" y="49731"/>
                        <a:pt x="142753" y="34925"/>
                        <a:pt x="161132" y="34925"/>
                      </a:cubicBezTo>
                      <a:close/>
                      <a:moveTo>
                        <a:pt x="196771" y="21272"/>
                      </a:moveTo>
                      <a:cubicBezTo>
                        <a:pt x="200819" y="17462"/>
                        <a:pt x="206217" y="17462"/>
                        <a:pt x="210265" y="21272"/>
                      </a:cubicBezTo>
                      <a:cubicBezTo>
                        <a:pt x="214313" y="25082"/>
                        <a:pt x="214313" y="30162"/>
                        <a:pt x="210265" y="33972"/>
                      </a:cubicBezTo>
                      <a:cubicBezTo>
                        <a:pt x="210265" y="33972"/>
                        <a:pt x="210265" y="33972"/>
                        <a:pt x="204867" y="39052"/>
                      </a:cubicBezTo>
                      <a:cubicBezTo>
                        <a:pt x="202168" y="41592"/>
                        <a:pt x="199470" y="42862"/>
                        <a:pt x="196771" y="42862"/>
                      </a:cubicBezTo>
                      <a:cubicBezTo>
                        <a:pt x="195421" y="42862"/>
                        <a:pt x="192723" y="41592"/>
                        <a:pt x="190024" y="39052"/>
                      </a:cubicBezTo>
                      <a:cubicBezTo>
                        <a:pt x="187325" y="36512"/>
                        <a:pt x="187325" y="30162"/>
                        <a:pt x="190024" y="26352"/>
                      </a:cubicBezTo>
                      <a:cubicBezTo>
                        <a:pt x="190024" y="26352"/>
                        <a:pt x="190024" y="26352"/>
                        <a:pt x="196771" y="21272"/>
                      </a:cubicBezTo>
                      <a:close/>
                      <a:moveTo>
                        <a:pt x="111998" y="21272"/>
                      </a:moveTo>
                      <a:cubicBezTo>
                        <a:pt x="116046" y="17462"/>
                        <a:pt x="121444" y="17462"/>
                        <a:pt x="125492" y="21272"/>
                      </a:cubicBezTo>
                      <a:cubicBezTo>
                        <a:pt x="125492" y="21272"/>
                        <a:pt x="125492" y="21272"/>
                        <a:pt x="132239" y="26352"/>
                      </a:cubicBezTo>
                      <a:cubicBezTo>
                        <a:pt x="134938" y="30162"/>
                        <a:pt x="134938" y="36512"/>
                        <a:pt x="132239" y="39052"/>
                      </a:cubicBezTo>
                      <a:cubicBezTo>
                        <a:pt x="129540" y="41592"/>
                        <a:pt x="126842" y="42862"/>
                        <a:pt x="125492" y="42862"/>
                      </a:cubicBezTo>
                      <a:cubicBezTo>
                        <a:pt x="122793" y="42862"/>
                        <a:pt x="120095" y="41592"/>
                        <a:pt x="117396" y="39052"/>
                      </a:cubicBezTo>
                      <a:lnTo>
                        <a:pt x="111998" y="33972"/>
                      </a:lnTo>
                      <a:cubicBezTo>
                        <a:pt x="107950" y="30162"/>
                        <a:pt x="107950" y="25082"/>
                        <a:pt x="111998" y="21272"/>
                      </a:cubicBezTo>
                      <a:close/>
                      <a:moveTo>
                        <a:pt x="161132" y="0"/>
                      </a:moveTo>
                      <a:cubicBezTo>
                        <a:pt x="166121" y="0"/>
                        <a:pt x="169863" y="3934"/>
                        <a:pt x="169863" y="9180"/>
                      </a:cubicBezTo>
                      <a:cubicBezTo>
                        <a:pt x="169863" y="9180"/>
                        <a:pt x="169863" y="9180"/>
                        <a:pt x="169863" y="20983"/>
                      </a:cubicBezTo>
                      <a:cubicBezTo>
                        <a:pt x="169863" y="26228"/>
                        <a:pt x="166121" y="30163"/>
                        <a:pt x="161132" y="30163"/>
                      </a:cubicBezTo>
                      <a:cubicBezTo>
                        <a:pt x="156142" y="30163"/>
                        <a:pt x="152400" y="26228"/>
                        <a:pt x="152400" y="20983"/>
                      </a:cubicBezTo>
                      <a:cubicBezTo>
                        <a:pt x="152400" y="20983"/>
                        <a:pt x="152400" y="20983"/>
                        <a:pt x="152400" y="9180"/>
                      </a:cubicBezTo>
                      <a:cubicBezTo>
                        <a:pt x="152400" y="3934"/>
                        <a:pt x="156142" y="0"/>
                        <a:pt x="161132" y="0"/>
                      </a:cubicBezTo>
                      <a:close/>
                    </a:path>
                  </a:pathLst>
                </a:custGeom>
                <a:solidFill>
                  <a:srgbClr val="718D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tx1">
                        <a:lumMod val="75000"/>
                        <a:lumOff val="25000"/>
                      </a:schemeClr>
                    </a:solidFill>
                    <a:cs typeface="+mn-ea"/>
                    <a:sym typeface="+mn-lt"/>
                  </a:endParaRPr>
                </a:p>
              </p:txBody>
            </p:sp>
          </p:grpSp>
        </p:grpSp>
        <p:grpSp>
          <p:nvGrpSpPr>
            <p:cNvPr id="16" name="组合 15"/>
            <p:cNvGrpSpPr/>
            <p:nvPr/>
          </p:nvGrpSpPr>
          <p:grpSpPr>
            <a:xfrm>
              <a:off x="2184961" y="4237494"/>
              <a:ext cx="1714500" cy="1714500"/>
              <a:chOff x="1638720" y="3178120"/>
              <a:chExt cx="1285875" cy="1285875"/>
            </a:xfrm>
          </p:grpSpPr>
          <p:sp>
            <p:nvSpPr>
              <p:cNvPr id="17" name="菱形 16"/>
              <p:cNvSpPr/>
              <p:nvPr/>
            </p:nvSpPr>
            <p:spPr>
              <a:xfrm>
                <a:off x="1638720" y="3178120"/>
                <a:ext cx="1285875" cy="1285875"/>
              </a:xfrm>
              <a:prstGeom prst="diamon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tx1">
                      <a:lumMod val="75000"/>
                      <a:lumOff val="25000"/>
                    </a:schemeClr>
                  </a:solidFill>
                  <a:cs typeface="+mn-ea"/>
                  <a:sym typeface="+mn-lt"/>
                </a:endParaRPr>
              </a:p>
            </p:txBody>
          </p:sp>
          <p:sp>
            <p:nvSpPr>
              <p:cNvPr id="18" name="菱形 17"/>
              <p:cNvSpPr/>
              <p:nvPr/>
            </p:nvSpPr>
            <p:spPr>
              <a:xfrm>
                <a:off x="1835194" y="3370134"/>
                <a:ext cx="892926" cy="892926"/>
              </a:xfrm>
              <a:prstGeom prst="diamond">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tx1">
                      <a:lumMod val="75000"/>
                      <a:lumOff val="25000"/>
                    </a:schemeClr>
                  </a:solidFill>
                  <a:cs typeface="+mn-ea"/>
                  <a:sym typeface="+mn-lt"/>
                </a:endParaRPr>
              </a:p>
            </p:txBody>
          </p:sp>
          <p:sp>
            <p:nvSpPr>
              <p:cNvPr id="19" name="任意多边形: 形状 18"/>
              <p:cNvSpPr/>
              <p:nvPr/>
            </p:nvSpPr>
            <p:spPr>
              <a:xfrm>
                <a:off x="2088308" y="3666931"/>
                <a:ext cx="332930" cy="284475"/>
              </a:xfrm>
              <a:custGeom>
                <a:avLst/>
                <a:gdLst>
                  <a:gd name="connsiteX0" fmla="*/ 137328 w 338137"/>
                  <a:gd name="connsiteY0" fmla="*/ 214312 h 288925"/>
                  <a:gd name="connsiteX1" fmla="*/ 133350 w 338137"/>
                  <a:gd name="connsiteY1" fmla="*/ 218394 h 288925"/>
                  <a:gd name="connsiteX2" fmla="*/ 137328 w 338137"/>
                  <a:gd name="connsiteY2" fmla="*/ 223837 h 288925"/>
                  <a:gd name="connsiteX3" fmla="*/ 250023 w 338137"/>
                  <a:gd name="connsiteY3" fmla="*/ 223837 h 288925"/>
                  <a:gd name="connsiteX4" fmla="*/ 254000 w 338137"/>
                  <a:gd name="connsiteY4" fmla="*/ 218394 h 288925"/>
                  <a:gd name="connsiteX5" fmla="*/ 250023 w 338137"/>
                  <a:gd name="connsiteY5" fmla="*/ 214312 h 288925"/>
                  <a:gd name="connsiteX6" fmla="*/ 137328 w 338137"/>
                  <a:gd name="connsiteY6" fmla="*/ 214312 h 288925"/>
                  <a:gd name="connsiteX7" fmla="*/ 137328 w 338137"/>
                  <a:gd name="connsiteY7" fmla="*/ 196850 h 288925"/>
                  <a:gd name="connsiteX8" fmla="*/ 133350 w 338137"/>
                  <a:gd name="connsiteY8" fmla="*/ 200932 h 288925"/>
                  <a:gd name="connsiteX9" fmla="*/ 137328 w 338137"/>
                  <a:gd name="connsiteY9" fmla="*/ 206375 h 288925"/>
                  <a:gd name="connsiteX10" fmla="*/ 250023 w 338137"/>
                  <a:gd name="connsiteY10" fmla="*/ 206375 h 288925"/>
                  <a:gd name="connsiteX11" fmla="*/ 254000 w 338137"/>
                  <a:gd name="connsiteY11" fmla="*/ 200932 h 288925"/>
                  <a:gd name="connsiteX12" fmla="*/ 250023 w 338137"/>
                  <a:gd name="connsiteY12" fmla="*/ 196850 h 288925"/>
                  <a:gd name="connsiteX13" fmla="*/ 137328 w 338137"/>
                  <a:gd name="connsiteY13" fmla="*/ 196850 h 288925"/>
                  <a:gd name="connsiteX14" fmla="*/ 288925 w 338137"/>
                  <a:gd name="connsiteY14" fmla="*/ 187325 h 288925"/>
                  <a:gd name="connsiteX15" fmla="*/ 269875 w 338137"/>
                  <a:gd name="connsiteY15" fmla="*/ 206375 h 288925"/>
                  <a:gd name="connsiteX16" fmla="*/ 288925 w 338137"/>
                  <a:gd name="connsiteY16" fmla="*/ 225425 h 288925"/>
                  <a:gd name="connsiteX17" fmla="*/ 307975 w 338137"/>
                  <a:gd name="connsiteY17" fmla="*/ 206375 h 288925"/>
                  <a:gd name="connsiteX18" fmla="*/ 288925 w 338137"/>
                  <a:gd name="connsiteY18" fmla="*/ 187325 h 288925"/>
                  <a:gd name="connsiteX19" fmla="*/ 98425 w 338137"/>
                  <a:gd name="connsiteY19" fmla="*/ 187325 h 288925"/>
                  <a:gd name="connsiteX20" fmla="*/ 79375 w 338137"/>
                  <a:gd name="connsiteY20" fmla="*/ 206375 h 288925"/>
                  <a:gd name="connsiteX21" fmla="*/ 98425 w 338137"/>
                  <a:gd name="connsiteY21" fmla="*/ 225425 h 288925"/>
                  <a:gd name="connsiteX22" fmla="*/ 117475 w 338137"/>
                  <a:gd name="connsiteY22" fmla="*/ 206375 h 288925"/>
                  <a:gd name="connsiteX23" fmla="*/ 98425 w 338137"/>
                  <a:gd name="connsiteY23" fmla="*/ 187325 h 288925"/>
                  <a:gd name="connsiteX24" fmla="*/ 254922 w 338137"/>
                  <a:gd name="connsiteY24" fmla="*/ 127000 h 288925"/>
                  <a:gd name="connsiteX25" fmla="*/ 234950 w 338137"/>
                  <a:gd name="connsiteY25" fmla="*/ 147638 h 288925"/>
                  <a:gd name="connsiteX26" fmla="*/ 276225 w 338137"/>
                  <a:gd name="connsiteY26" fmla="*/ 147638 h 288925"/>
                  <a:gd name="connsiteX27" fmla="*/ 254922 w 338137"/>
                  <a:gd name="connsiteY27" fmla="*/ 127000 h 288925"/>
                  <a:gd name="connsiteX28" fmla="*/ 130590 w 338137"/>
                  <a:gd name="connsiteY28" fmla="*/ 100012 h 288925"/>
                  <a:gd name="connsiteX29" fmla="*/ 92075 w 338137"/>
                  <a:gd name="connsiteY29" fmla="*/ 147895 h 288925"/>
                  <a:gd name="connsiteX30" fmla="*/ 105356 w 338137"/>
                  <a:gd name="connsiteY30" fmla="*/ 147895 h 288925"/>
                  <a:gd name="connsiteX31" fmla="*/ 226214 w 338137"/>
                  <a:gd name="connsiteY31" fmla="*/ 147895 h 288925"/>
                  <a:gd name="connsiteX32" fmla="*/ 255432 w 338137"/>
                  <a:gd name="connsiteY32" fmla="*/ 117303 h 288925"/>
                  <a:gd name="connsiteX33" fmla="*/ 285979 w 338137"/>
                  <a:gd name="connsiteY33" fmla="*/ 147895 h 288925"/>
                  <a:gd name="connsiteX34" fmla="*/ 295275 w 338137"/>
                  <a:gd name="connsiteY34" fmla="*/ 149225 h 288925"/>
                  <a:gd name="connsiteX35" fmla="*/ 255432 w 338137"/>
                  <a:gd name="connsiteY35" fmla="*/ 100012 h 288925"/>
                  <a:gd name="connsiteX36" fmla="*/ 130590 w 338137"/>
                  <a:gd name="connsiteY36" fmla="*/ 100012 h 288925"/>
                  <a:gd name="connsiteX37" fmla="*/ 131008 w 338137"/>
                  <a:gd name="connsiteY37" fmla="*/ 85725 h 288925"/>
                  <a:gd name="connsiteX38" fmla="*/ 255022 w 338137"/>
                  <a:gd name="connsiteY38" fmla="*/ 85725 h 288925"/>
                  <a:gd name="connsiteX39" fmla="*/ 309113 w 338137"/>
                  <a:gd name="connsiteY39" fmla="*/ 153019 h 288925"/>
                  <a:gd name="connsiteX40" fmla="*/ 338137 w 338137"/>
                  <a:gd name="connsiteY40" fmla="*/ 207117 h 288925"/>
                  <a:gd name="connsiteX41" fmla="*/ 320986 w 338137"/>
                  <a:gd name="connsiteY41" fmla="*/ 251980 h 288925"/>
                  <a:gd name="connsiteX42" fmla="*/ 320986 w 338137"/>
                  <a:gd name="connsiteY42" fmla="*/ 288925 h 288925"/>
                  <a:gd name="connsiteX43" fmla="*/ 274811 w 338137"/>
                  <a:gd name="connsiteY43" fmla="*/ 288925 h 288925"/>
                  <a:gd name="connsiteX44" fmla="*/ 274811 w 338137"/>
                  <a:gd name="connsiteY44" fmla="*/ 266494 h 288925"/>
                  <a:gd name="connsiteX45" fmla="*/ 112538 w 338137"/>
                  <a:gd name="connsiteY45" fmla="*/ 266494 h 288925"/>
                  <a:gd name="connsiteX46" fmla="*/ 112538 w 338137"/>
                  <a:gd name="connsiteY46" fmla="*/ 288925 h 288925"/>
                  <a:gd name="connsiteX47" fmla="*/ 66363 w 338137"/>
                  <a:gd name="connsiteY47" fmla="*/ 288925 h 288925"/>
                  <a:gd name="connsiteX48" fmla="*/ 66363 w 338137"/>
                  <a:gd name="connsiteY48" fmla="*/ 251980 h 288925"/>
                  <a:gd name="connsiteX49" fmla="*/ 49212 w 338137"/>
                  <a:gd name="connsiteY49" fmla="*/ 207117 h 288925"/>
                  <a:gd name="connsiteX50" fmla="*/ 78237 w 338137"/>
                  <a:gd name="connsiteY50" fmla="*/ 153019 h 288925"/>
                  <a:gd name="connsiteX51" fmla="*/ 131008 w 338137"/>
                  <a:gd name="connsiteY51" fmla="*/ 85725 h 288925"/>
                  <a:gd name="connsiteX52" fmla="*/ 65088 w 338137"/>
                  <a:gd name="connsiteY52" fmla="*/ 0 h 288925"/>
                  <a:gd name="connsiteX53" fmla="*/ 69073 w 338137"/>
                  <a:gd name="connsiteY53" fmla="*/ 5220 h 288925"/>
                  <a:gd name="connsiteX54" fmla="*/ 69073 w 338137"/>
                  <a:gd name="connsiteY54" fmla="*/ 13050 h 288925"/>
                  <a:gd name="connsiteX55" fmla="*/ 130175 w 338137"/>
                  <a:gd name="connsiteY55" fmla="*/ 67859 h 288925"/>
                  <a:gd name="connsiteX56" fmla="*/ 69073 w 338137"/>
                  <a:gd name="connsiteY56" fmla="*/ 67859 h 288925"/>
                  <a:gd name="connsiteX57" fmla="*/ 69073 w 338137"/>
                  <a:gd name="connsiteY57" fmla="*/ 130499 h 288925"/>
                  <a:gd name="connsiteX58" fmla="*/ 62431 w 338137"/>
                  <a:gd name="connsiteY58" fmla="*/ 147463 h 288925"/>
                  <a:gd name="connsiteX59" fmla="*/ 45163 w 338137"/>
                  <a:gd name="connsiteY59" fmla="*/ 153988 h 288925"/>
                  <a:gd name="connsiteX60" fmla="*/ 43835 w 338137"/>
                  <a:gd name="connsiteY60" fmla="*/ 153988 h 288925"/>
                  <a:gd name="connsiteX61" fmla="*/ 18597 w 338137"/>
                  <a:gd name="connsiteY61" fmla="*/ 130499 h 288925"/>
                  <a:gd name="connsiteX62" fmla="*/ 23910 w 338137"/>
                  <a:gd name="connsiteY62" fmla="*/ 125279 h 288925"/>
                  <a:gd name="connsiteX63" fmla="*/ 27895 w 338137"/>
                  <a:gd name="connsiteY63" fmla="*/ 130499 h 288925"/>
                  <a:gd name="connsiteX64" fmla="*/ 43835 w 338137"/>
                  <a:gd name="connsiteY64" fmla="*/ 144853 h 288925"/>
                  <a:gd name="connsiteX65" fmla="*/ 45163 w 338137"/>
                  <a:gd name="connsiteY65" fmla="*/ 144853 h 288925"/>
                  <a:gd name="connsiteX66" fmla="*/ 55790 w 338137"/>
                  <a:gd name="connsiteY66" fmla="*/ 140938 h 288925"/>
                  <a:gd name="connsiteX67" fmla="*/ 59774 w 338137"/>
                  <a:gd name="connsiteY67" fmla="*/ 130499 h 288925"/>
                  <a:gd name="connsiteX68" fmla="*/ 59774 w 338137"/>
                  <a:gd name="connsiteY68" fmla="*/ 67859 h 288925"/>
                  <a:gd name="connsiteX69" fmla="*/ 0 w 338137"/>
                  <a:gd name="connsiteY69" fmla="*/ 67859 h 288925"/>
                  <a:gd name="connsiteX70" fmla="*/ 59774 w 338137"/>
                  <a:gd name="connsiteY70" fmla="*/ 13050 h 288925"/>
                  <a:gd name="connsiteX71" fmla="*/ 59774 w 338137"/>
                  <a:gd name="connsiteY71" fmla="*/ 5220 h 288925"/>
                  <a:gd name="connsiteX72" fmla="*/ 65088 w 338137"/>
                  <a:gd name="connsiteY72" fmla="*/ 0 h 28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38137" h="288925">
                    <a:moveTo>
                      <a:pt x="137328" y="214312"/>
                    </a:moveTo>
                    <a:cubicBezTo>
                      <a:pt x="134676" y="214312"/>
                      <a:pt x="133350" y="215673"/>
                      <a:pt x="133350" y="218394"/>
                    </a:cubicBezTo>
                    <a:cubicBezTo>
                      <a:pt x="133350" y="221116"/>
                      <a:pt x="134676" y="223837"/>
                      <a:pt x="137328" y="223837"/>
                    </a:cubicBezTo>
                    <a:cubicBezTo>
                      <a:pt x="137328" y="223837"/>
                      <a:pt x="137328" y="223837"/>
                      <a:pt x="250023" y="223837"/>
                    </a:cubicBezTo>
                    <a:cubicBezTo>
                      <a:pt x="252674" y="223837"/>
                      <a:pt x="254000" y="221116"/>
                      <a:pt x="254000" y="218394"/>
                    </a:cubicBezTo>
                    <a:cubicBezTo>
                      <a:pt x="254000" y="215673"/>
                      <a:pt x="252674" y="214312"/>
                      <a:pt x="250023" y="214312"/>
                    </a:cubicBezTo>
                    <a:cubicBezTo>
                      <a:pt x="250023" y="214312"/>
                      <a:pt x="250023" y="214312"/>
                      <a:pt x="137328" y="214312"/>
                    </a:cubicBezTo>
                    <a:close/>
                    <a:moveTo>
                      <a:pt x="137328" y="196850"/>
                    </a:moveTo>
                    <a:cubicBezTo>
                      <a:pt x="134676" y="196850"/>
                      <a:pt x="133350" y="198211"/>
                      <a:pt x="133350" y="200932"/>
                    </a:cubicBezTo>
                    <a:cubicBezTo>
                      <a:pt x="133350" y="203654"/>
                      <a:pt x="134676" y="206375"/>
                      <a:pt x="137328" y="206375"/>
                    </a:cubicBezTo>
                    <a:cubicBezTo>
                      <a:pt x="137328" y="206375"/>
                      <a:pt x="137328" y="206375"/>
                      <a:pt x="250023" y="206375"/>
                    </a:cubicBezTo>
                    <a:cubicBezTo>
                      <a:pt x="252674" y="206375"/>
                      <a:pt x="254000" y="203654"/>
                      <a:pt x="254000" y="200932"/>
                    </a:cubicBezTo>
                    <a:cubicBezTo>
                      <a:pt x="254000" y="198211"/>
                      <a:pt x="252674" y="196850"/>
                      <a:pt x="250023" y="196850"/>
                    </a:cubicBezTo>
                    <a:cubicBezTo>
                      <a:pt x="250023" y="196850"/>
                      <a:pt x="250023" y="196850"/>
                      <a:pt x="137328" y="196850"/>
                    </a:cubicBezTo>
                    <a:close/>
                    <a:moveTo>
                      <a:pt x="288925" y="187325"/>
                    </a:moveTo>
                    <a:cubicBezTo>
                      <a:pt x="278404" y="187325"/>
                      <a:pt x="269875" y="195854"/>
                      <a:pt x="269875" y="206375"/>
                    </a:cubicBezTo>
                    <a:cubicBezTo>
                      <a:pt x="269875" y="216896"/>
                      <a:pt x="278404" y="225425"/>
                      <a:pt x="288925" y="225425"/>
                    </a:cubicBezTo>
                    <a:cubicBezTo>
                      <a:pt x="299446" y="225425"/>
                      <a:pt x="307975" y="216896"/>
                      <a:pt x="307975" y="206375"/>
                    </a:cubicBezTo>
                    <a:cubicBezTo>
                      <a:pt x="307975" y="195854"/>
                      <a:pt x="299446" y="187325"/>
                      <a:pt x="288925" y="187325"/>
                    </a:cubicBezTo>
                    <a:close/>
                    <a:moveTo>
                      <a:pt x="98425" y="187325"/>
                    </a:moveTo>
                    <a:cubicBezTo>
                      <a:pt x="87904" y="187325"/>
                      <a:pt x="79375" y="195854"/>
                      <a:pt x="79375" y="206375"/>
                    </a:cubicBezTo>
                    <a:cubicBezTo>
                      <a:pt x="79375" y="216896"/>
                      <a:pt x="87904" y="225425"/>
                      <a:pt x="98425" y="225425"/>
                    </a:cubicBezTo>
                    <a:cubicBezTo>
                      <a:pt x="108946" y="225425"/>
                      <a:pt x="117475" y="216896"/>
                      <a:pt x="117475" y="206375"/>
                    </a:cubicBezTo>
                    <a:cubicBezTo>
                      <a:pt x="117475" y="195854"/>
                      <a:pt x="108946" y="187325"/>
                      <a:pt x="98425" y="187325"/>
                    </a:cubicBezTo>
                    <a:close/>
                    <a:moveTo>
                      <a:pt x="254922" y="127000"/>
                    </a:moveTo>
                    <a:cubicBezTo>
                      <a:pt x="244270" y="127000"/>
                      <a:pt x="234950" y="136029"/>
                      <a:pt x="234950" y="147638"/>
                    </a:cubicBezTo>
                    <a:cubicBezTo>
                      <a:pt x="234950" y="147638"/>
                      <a:pt x="234950" y="147638"/>
                      <a:pt x="276225" y="147638"/>
                    </a:cubicBezTo>
                    <a:cubicBezTo>
                      <a:pt x="276225" y="136029"/>
                      <a:pt x="266905" y="127000"/>
                      <a:pt x="254922" y="127000"/>
                    </a:cubicBezTo>
                    <a:close/>
                    <a:moveTo>
                      <a:pt x="130590" y="100012"/>
                    </a:moveTo>
                    <a:cubicBezTo>
                      <a:pt x="113325" y="100012"/>
                      <a:pt x="98716" y="119963"/>
                      <a:pt x="92075" y="147895"/>
                    </a:cubicBezTo>
                    <a:cubicBezTo>
                      <a:pt x="96060" y="147895"/>
                      <a:pt x="101372" y="147895"/>
                      <a:pt x="105356" y="147895"/>
                    </a:cubicBezTo>
                    <a:cubicBezTo>
                      <a:pt x="105356" y="147895"/>
                      <a:pt x="105356" y="147895"/>
                      <a:pt x="226214" y="147895"/>
                    </a:cubicBezTo>
                    <a:cubicBezTo>
                      <a:pt x="226214" y="130604"/>
                      <a:pt x="239495" y="117303"/>
                      <a:pt x="255432" y="117303"/>
                    </a:cubicBezTo>
                    <a:cubicBezTo>
                      <a:pt x="272697" y="117303"/>
                      <a:pt x="285979" y="130604"/>
                      <a:pt x="285979" y="147895"/>
                    </a:cubicBezTo>
                    <a:cubicBezTo>
                      <a:pt x="288635" y="147895"/>
                      <a:pt x="292619" y="147895"/>
                      <a:pt x="295275" y="149225"/>
                    </a:cubicBezTo>
                    <a:cubicBezTo>
                      <a:pt x="288635" y="119963"/>
                      <a:pt x="274026" y="100012"/>
                      <a:pt x="255432" y="100012"/>
                    </a:cubicBezTo>
                    <a:cubicBezTo>
                      <a:pt x="255432" y="100012"/>
                      <a:pt x="255432" y="100012"/>
                      <a:pt x="130590" y="100012"/>
                    </a:cubicBezTo>
                    <a:close/>
                    <a:moveTo>
                      <a:pt x="131008" y="85725"/>
                    </a:moveTo>
                    <a:cubicBezTo>
                      <a:pt x="131008" y="85725"/>
                      <a:pt x="131008" y="85725"/>
                      <a:pt x="255022" y="85725"/>
                    </a:cubicBezTo>
                    <a:cubicBezTo>
                      <a:pt x="282727" y="85725"/>
                      <a:pt x="303836" y="114754"/>
                      <a:pt x="309113" y="153019"/>
                    </a:cubicBezTo>
                    <a:cubicBezTo>
                      <a:pt x="327583" y="163575"/>
                      <a:pt x="338137" y="183367"/>
                      <a:pt x="338137" y="207117"/>
                    </a:cubicBezTo>
                    <a:cubicBezTo>
                      <a:pt x="338137" y="224271"/>
                      <a:pt x="332860" y="240104"/>
                      <a:pt x="320986" y="251980"/>
                    </a:cubicBezTo>
                    <a:cubicBezTo>
                      <a:pt x="320986" y="251980"/>
                      <a:pt x="320986" y="251980"/>
                      <a:pt x="320986" y="288925"/>
                    </a:cubicBezTo>
                    <a:cubicBezTo>
                      <a:pt x="320986" y="288925"/>
                      <a:pt x="320986" y="288925"/>
                      <a:pt x="274811" y="288925"/>
                    </a:cubicBezTo>
                    <a:cubicBezTo>
                      <a:pt x="274811" y="288925"/>
                      <a:pt x="274811" y="288925"/>
                      <a:pt x="274811" y="266494"/>
                    </a:cubicBezTo>
                    <a:cubicBezTo>
                      <a:pt x="274811" y="266494"/>
                      <a:pt x="274811" y="266494"/>
                      <a:pt x="112538" y="266494"/>
                    </a:cubicBezTo>
                    <a:cubicBezTo>
                      <a:pt x="112538" y="266494"/>
                      <a:pt x="112538" y="266494"/>
                      <a:pt x="112538" y="288925"/>
                    </a:cubicBezTo>
                    <a:cubicBezTo>
                      <a:pt x="112538" y="288925"/>
                      <a:pt x="112538" y="288925"/>
                      <a:pt x="66363" y="288925"/>
                    </a:cubicBezTo>
                    <a:cubicBezTo>
                      <a:pt x="66363" y="288925"/>
                      <a:pt x="66363" y="288925"/>
                      <a:pt x="66363" y="251980"/>
                    </a:cubicBezTo>
                    <a:cubicBezTo>
                      <a:pt x="54489" y="240104"/>
                      <a:pt x="49212" y="224271"/>
                      <a:pt x="49212" y="207117"/>
                    </a:cubicBezTo>
                    <a:cubicBezTo>
                      <a:pt x="49212" y="183367"/>
                      <a:pt x="58447" y="163575"/>
                      <a:pt x="78237" y="153019"/>
                    </a:cubicBezTo>
                    <a:cubicBezTo>
                      <a:pt x="83514" y="114754"/>
                      <a:pt x="104623" y="85725"/>
                      <a:pt x="131008" y="85725"/>
                    </a:cubicBezTo>
                    <a:close/>
                    <a:moveTo>
                      <a:pt x="65088" y="0"/>
                    </a:moveTo>
                    <a:cubicBezTo>
                      <a:pt x="66416" y="0"/>
                      <a:pt x="69073" y="2610"/>
                      <a:pt x="69073" y="5220"/>
                    </a:cubicBezTo>
                    <a:cubicBezTo>
                      <a:pt x="69073" y="5220"/>
                      <a:pt x="69073" y="5220"/>
                      <a:pt x="69073" y="13050"/>
                    </a:cubicBezTo>
                    <a:cubicBezTo>
                      <a:pt x="99624" y="14355"/>
                      <a:pt x="124862" y="37845"/>
                      <a:pt x="130175" y="67859"/>
                    </a:cubicBezTo>
                    <a:lnTo>
                      <a:pt x="69073" y="67859"/>
                    </a:lnTo>
                    <a:cubicBezTo>
                      <a:pt x="69073" y="67859"/>
                      <a:pt x="69073" y="67859"/>
                      <a:pt x="69073" y="130499"/>
                    </a:cubicBezTo>
                    <a:cubicBezTo>
                      <a:pt x="69073" y="135718"/>
                      <a:pt x="66416" y="142243"/>
                      <a:pt x="62431" y="147463"/>
                    </a:cubicBezTo>
                    <a:cubicBezTo>
                      <a:pt x="57118" y="151378"/>
                      <a:pt x="51805" y="153988"/>
                      <a:pt x="45163" y="153988"/>
                    </a:cubicBezTo>
                    <a:cubicBezTo>
                      <a:pt x="45163" y="153988"/>
                      <a:pt x="45163" y="153988"/>
                      <a:pt x="43835" y="153988"/>
                    </a:cubicBezTo>
                    <a:cubicBezTo>
                      <a:pt x="30552" y="153988"/>
                      <a:pt x="18597" y="143548"/>
                      <a:pt x="18597" y="130499"/>
                    </a:cubicBezTo>
                    <a:cubicBezTo>
                      <a:pt x="18597" y="127889"/>
                      <a:pt x="21253" y="125279"/>
                      <a:pt x="23910" y="125279"/>
                    </a:cubicBezTo>
                    <a:cubicBezTo>
                      <a:pt x="26567" y="125279"/>
                      <a:pt x="27895" y="127889"/>
                      <a:pt x="27895" y="130499"/>
                    </a:cubicBezTo>
                    <a:cubicBezTo>
                      <a:pt x="27895" y="138328"/>
                      <a:pt x="35865" y="144853"/>
                      <a:pt x="43835" y="144853"/>
                    </a:cubicBezTo>
                    <a:cubicBezTo>
                      <a:pt x="43835" y="144853"/>
                      <a:pt x="43835" y="144853"/>
                      <a:pt x="45163" y="144853"/>
                    </a:cubicBezTo>
                    <a:cubicBezTo>
                      <a:pt x="49148" y="144853"/>
                      <a:pt x="53133" y="143548"/>
                      <a:pt x="55790" y="140938"/>
                    </a:cubicBezTo>
                    <a:cubicBezTo>
                      <a:pt x="58446" y="138328"/>
                      <a:pt x="59774" y="134413"/>
                      <a:pt x="59774" y="130499"/>
                    </a:cubicBezTo>
                    <a:cubicBezTo>
                      <a:pt x="59774" y="130499"/>
                      <a:pt x="59774" y="130499"/>
                      <a:pt x="59774" y="67859"/>
                    </a:cubicBezTo>
                    <a:cubicBezTo>
                      <a:pt x="59774" y="67859"/>
                      <a:pt x="59774" y="67859"/>
                      <a:pt x="0" y="67859"/>
                    </a:cubicBezTo>
                    <a:cubicBezTo>
                      <a:pt x="3985" y="37845"/>
                      <a:pt x="29223" y="14355"/>
                      <a:pt x="59774" y="13050"/>
                    </a:cubicBezTo>
                    <a:cubicBezTo>
                      <a:pt x="59774" y="13050"/>
                      <a:pt x="59774" y="13050"/>
                      <a:pt x="59774" y="5220"/>
                    </a:cubicBezTo>
                    <a:cubicBezTo>
                      <a:pt x="59774" y="2610"/>
                      <a:pt x="62431" y="0"/>
                      <a:pt x="65088" y="0"/>
                    </a:cubicBez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tx1">
                      <a:lumMod val="75000"/>
                      <a:lumOff val="25000"/>
                    </a:schemeClr>
                  </a:solidFill>
                  <a:cs typeface="+mn-ea"/>
                  <a:sym typeface="+mn-lt"/>
                </a:endParaRPr>
              </a:p>
            </p:txBody>
          </p:sp>
        </p:grpSp>
      </p:grpSp>
      <p:pic>
        <p:nvPicPr>
          <p:cNvPr id="39" name="图片 38" descr="图片包含 桌子, 蛋糕, 食物, 小&#10;&#10;描述已自动生成"/>
          <p:cNvPicPr>
            <a:picLocks noChangeAspect="1"/>
          </p:cNvPicPr>
          <p:nvPr/>
        </p:nvPicPr>
        <p:blipFill rotWithShape="1">
          <a:blip r:embed="rId1" cstate="screen"/>
          <a:srcRect/>
          <a:stretch>
            <a:fillRect/>
          </a:stretch>
        </p:blipFill>
        <p:spPr>
          <a:xfrm>
            <a:off x="1315574" y="1540462"/>
            <a:ext cx="4681831" cy="42449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68115" y="678890"/>
            <a:ext cx="3467620" cy="584776"/>
            <a:chOff x="1168115" y="678890"/>
            <a:chExt cx="3467620" cy="584776"/>
          </a:xfrm>
        </p:grpSpPr>
        <p:sp>
          <p:nvSpPr>
            <p:cNvPr id="3" name="矩形 2"/>
            <p:cNvSpPr/>
            <p:nvPr/>
          </p:nvSpPr>
          <p:spPr>
            <a:xfrm>
              <a:off x="1168115" y="678891"/>
              <a:ext cx="595035" cy="584775"/>
            </a:xfrm>
            <a:prstGeom prst="rect">
              <a:avLst/>
            </a:prstGeom>
          </p:spPr>
          <p:txBody>
            <a:bodyPr wrap="none">
              <a:spAutoFit/>
            </a:bodyPr>
            <a:lstStyle/>
            <a:p>
              <a:pPr algn="ctr"/>
              <a:r>
                <a:rPr kumimoji="1" lang="zh-CN" altLang="en-US" sz="3200" dirty="0">
                  <a:solidFill>
                    <a:schemeClr val="bg1"/>
                  </a:solidFill>
                  <a:cs typeface="+mn-ea"/>
                  <a:sym typeface="+mn-lt"/>
                </a:rPr>
                <a:t>二</a:t>
              </a:r>
              <a:endParaRPr kumimoji="1" lang="zh-CN" altLang="en-US" sz="3200" dirty="0">
                <a:solidFill>
                  <a:schemeClr val="bg1"/>
                </a:solidFill>
                <a:cs typeface="+mn-ea"/>
                <a:sym typeface="+mn-lt"/>
              </a:endParaRPr>
            </a:p>
          </p:txBody>
        </p:sp>
        <p:sp>
          <p:nvSpPr>
            <p:cNvPr id="4" name="矩形 3"/>
            <p:cNvSpPr/>
            <p:nvPr/>
          </p:nvSpPr>
          <p:spPr>
            <a:xfrm>
              <a:off x="1988857" y="678890"/>
              <a:ext cx="2646878" cy="584775"/>
            </a:xfrm>
            <a:prstGeom prst="rect">
              <a:avLst/>
            </a:prstGeom>
          </p:spPr>
          <p:txBody>
            <a:bodyPr wrap="none">
              <a:spAutoFit/>
            </a:bodyPr>
            <a:lstStyle/>
            <a:p>
              <a:pPr algn="ctr"/>
              <a:r>
                <a:rPr kumimoji="1" lang="zh-CN" altLang="en-US" sz="3200" dirty="0">
                  <a:solidFill>
                    <a:schemeClr val="bg1"/>
                  </a:solidFill>
                  <a:cs typeface="+mn-ea"/>
                  <a:sym typeface="+mn-lt"/>
                </a:rPr>
                <a:t>在此输入标题</a:t>
              </a:r>
              <a:endParaRPr kumimoji="1" lang="zh-CN" altLang="en-US" sz="3200" dirty="0">
                <a:solidFill>
                  <a:schemeClr val="bg1"/>
                </a:solidFill>
                <a:cs typeface="+mn-ea"/>
                <a:sym typeface="+mn-lt"/>
              </a:endParaRPr>
            </a:p>
          </p:txBody>
        </p:sp>
      </p:grpSp>
      <p:grpSp>
        <p:nvGrpSpPr>
          <p:cNvPr id="5" name="组合 4"/>
          <p:cNvGrpSpPr/>
          <p:nvPr/>
        </p:nvGrpSpPr>
        <p:grpSpPr>
          <a:xfrm>
            <a:off x="1938844" y="1139266"/>
            <a:ext cx="8313996" cy="4749060"/>
            <a:chOff x="1632067" y="1193044"/>
            <a:chExt cx="8862218" cy="5062211"/>
          </a:xfrm>
        </p:grpSpPr>
        <p:grpSp>
          <p:nvGrpSpPr>
            <p:cNvPr id="6" name="组合 5"/>
            <p:cNvGrpSpPr/>
            <p:nvPr/>
          </p:nvGrpSpPr>
          <p:grpSpPr>
            <a:xfrm>
              <a:off x="1875541" y="2487763"/>
              <a:ext cx="8496299" cy="3069350"/>
              <a:chOff x="1875541" y="2487763"/>
              <a:chExt cx="8496299" cy="3069350"/>
            </a:xfrm>
          </p:grpSpPr>
          <p:sp>
            <p:nvSpPr>
              <p:cNvPr id="19" name="Pentagon 14"/>
              <p:cNvSpPr/>
              <p:nvPr/>
            </p:nvSpPr>
            <p:spPr>
              <a:xfrm>
                <a:off x="6792669" y="2487947"/>
                <a:ext cx="3579171" cy="1016000"/>
              </a:xfrm>
              <a:prstGeom prst="homePlate">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2400" dirty="0">
                  <a:solidFill>
                    <a:srgbClr val="FFFFFF"/>
                  </a:solidFill>
                  <a:cs typeface="+mn-ea"/>
                  <a:sym typeface="+mn-lt"/>
                </a:endParaRPr>
              </a:p>
            </p:txBody>
          </p:sp>
          <p:sp>
            <p:nvSpPr>
              <p:cNvPr id="20" name="Parallelogram 15"/>
              <p:cNvSpPr/>
              <p:nvPr/>
            </p:nvSpPr>
            <p:spPr>
              <a:xfrm rot="5400000">
                <a:off x="6983364" y="2297069"/>
                <a:ext cx="1524000" cy="1905388"/>
              </a:xfrm>
              <a:prstGeom prst="parallelogram">
                <a:avLst>
                  <a:gd name="adj" fmla="val 331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2400" dirty="0">
                  <a:solidFill>
                    <a:srgbClr val="FFFFFF"/>
                  </a:solidFill>
                  <a:cs typeface="+mn-ea"/>
                  <a:sym typeface="+mn-lt"/>
                </a:endParaRPr>
              </a:p>
            </p:txBody>
          </p:sp>
          <p:sp>
            <p:nvSpPr>
              <p:cNvPr id="21" name="Rectangle 16"/>
              <p:cNvSpPr/>
              <p:nvPr/>
            </p:nvSpPr>
            <p:spPr>
              <a:xfrm>
                <a:off x="5563387" y="2995947"/>
                <a:ext cx="3134671" cy="1016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2400" dirty="0">
                  <a:solidFill>
                    <a:srgbClr val="FFFFFF"/>
                  </a:solidFill>
                  <a:cs typeface="+mn-ea"/>
                  <a:sym typeface="+mn-lt"/>
                </a:endParaRPr>
              </a:p>
            </p:txBody>
          </p:sp>
          <p:sp>
            <p:nvSpPr>
              <p:cNvPr id="22" name="Parallelogram 10"/>
              <p:cNvSpPr/>
              <p:nvPr/>
            </p:nvSpPr>
            <p:spPr>
              <a:xfrm rot="5400000">
                <a:off x="5754081" y="2805069"/>
                <a:ext cx="1524000" cy="1905388"/>
              </a:xfrm>
              <a:prstGeom prst="parallelogram">
                <a:avLst>
                  <a:gd name="adj" fmla="val 33167"/>
                </a:avLst>
              </a:prstGeom>
              <a:solidFill>
                <a:srgbClr val="3C5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2400" dirty="0">
                  <a:solidFill>
                    <a:srgbClr val="FFFFFF"/>
                  </a:solidFill>
                  <a:cs typeface="+mn-ea"/>
                  <a:sym typeface="+mn-lt"/>
                </a:endParaRPr>
              </a:p>
            </p:txBody>
          </p:sp>
          <p:sp>
            <p:nvSpPr>
              <p:cNvPr id="23" name="Rectangle 7"/>
              <p:cNvSpPr/>
              <p:nvPr/>
            </p:nvSpPr>
            <p:spPr>
              <a:xfrm>
                <a:off x="4334106" y="3504164"/>
                <a:ext cx="3134671" cy="1016000"/>
              </a:xfrm>
              <a:prstGeom prst="rect">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2400" dirty="0">
                  <a:solidFill>
                    <a:srgbClr val="FFFFFF"/>
                  </a:solidFill>
                  <a:cs typeface="+mn-ea"/>
                  <a:sym typeface="+mn-lt"/>
                </a:endParaRPr>
              </a:p>
            </p:txBody>
          </p:sp>
          <p:sp>
            <p:nvSpPr>
              <p:cNvPr id="24" name="Parallelogram 8"/>
              <p:cNvSpPr/>
              <p:nvPr/>
            </p:nvSpPr>
            <p:spPr>
              <a:xfrm rot="5400000">
                <a:off x="4524799" y="3313069"/>
                <a:ext cx="1524000" cy="1905388"/>
              </a:xfrm>
              <a:prstGeom prst="parallelogram">
                <a:avLst>
                  <a:gd name="adj" fmla="val 331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2400" dirty="0">
                  <a:solidFill>
                    <a:srgbClr val="FFFFFF"/>
                  </a:solidFill>
                  <a:cs typeface="+mn-ea"/>
                  <a:sym typeface="+mn-lt"/>
                </a:endParaRPr>
              </a:p>
            </p:txBody>
          </p:sp>
          <p:sp>
            <p:nvSpPr>
              <p:cNvPr id="25" name="Rectangle 6"/>
              <p:cNvSpPr/>
              <p:nvPr/>
            </p:nvSpPr>
            <p:spPr>
              <a:xfrm>
                <a:off x="3104823" y="4010891"/>
                <a:ext cx="3134671" cy="1016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2400" dirty="0">
                  <a:solidFill>
                    <a:srgbClr val="FFFFFF"/>
                  </a:solidFill>
                  <a:cs typeface="+mn-ea"/>
                  <a:sym typeface="+mn-lt"/>
                </a:endParaRPr>
              </a:p>
            </p:txBody>
          </p:sp>
          <p:sp>
            <p:nvSpPr>
              <p:cNvPr id="26" name="Parallelogram 5"/>
              <p:cNvSpPr/>
              <p:nvPr/>
            </p:nvSpPr>
            <p:spPr>
              <a:xfrm rot="5400000">
                <a:off x="3295516" y="3821069"/>
                <a:ext cx="1524000" cy="1905388"/>
              </a:xfrm>
              <a:prstGeom prst="parallelogram">
                <a:avLst>
                  <a:gd name="adj" fmla="val 33167"/>
                </a:avLst>
              </a:prstGeom>
              <a:solidFill>
                <a:srgbClr val="3C5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2400" dirty="0">
                  <a:solidFill>
                    <a:srgbClr val="FFFFFF"/>
                  </a:solidFill>
                  <a:cs typeface="+mn-ea"/>
                  <a:sym typeface="+mn-lt"/>
                </a:endParaRPr>
              </a:p>
            </p:txBody>
          </p:sp>
          <p:sp>
            <p:nvSpPr>
              <p:cNvPr id="27" name="Rectangle 4"/>
              <p:cNvSpPr/>
              <p:nvPr/>
            </p:nvSpPr>
            <p:spPr>
              <a:xfrm>
                <a:off x="1875541" y="4541113"/>
                <a:ext cx="3134671" cy="1016000"/>
              </a:xfrm>
              <a:prstGeom prst="rect">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2400" dirty="0">
                  <a:solidFill>
                    <a:srgbClr val="FFFFFF"/>
                  </a:solidFill>
                  <a:cs typeface="+mn-ea"/>
                  <a:sym typeface="+mn-lt"/>
                </a:endParaRPr>
              </a:p>
            </p:txBody>
          </p:sp>
          <p:grpSp>
            <p:nvGrpSpPr>
              <p:cNvPr id="28" name="Group 21"/>
              <p:cNvGrpSpPr/>
              <p:nvPr/>
            </p:nvGrpSpPr>
            <p:grpSpPr>
              <a:xfrm>
                <a:off x="5314539" y="4247663"/>
                <a:ext cx="586901" cy="586901"/>
                <a:chOff x="8780463" y="1906588"/>
                <a:chExt cx="360363" cy="360363"/>
              </a:xfrm>
              <a:solidFill>
                <a:schemeClr val="bg1"/>
              </a:solidFill>
            </p:grpSpPr>
            <p:sp>
              <p:nvSpPr>
                <p:cNvPr id="42" name="Freeform 93"/>
                <p:cNvSpPr>
                  <a:spLocks noEditPoints="1"/>
                </p:cNvSpPr>
                <p:nvPr/>
              </p:nvSpPr>
              <p:spPr bwMode="auto">
                <a:xfrm>
                  <a:off x="8780463" y="1938338"/>
                  <a:ext cx="328613" cy="328613"/>
                </a:xfrm>
                <a:custGeom>
                  <a:avLst/>
                  <a:gdLst/>
                  <a:ahLst/>
                  <a:cxnLst>
                    <a:cxn ang="0">
                      <a:pos x="80" y="3"/>
                    </a:cxn>
                    <a:cxn ang="0">
                      <a:pos x="73" y="0"/>
                    </a:cxn>
                    <a:cxn ang="0">
                      <a:pos x="66" y="3"/>
                    </a:cxn>
                    <a:cxn ang="0">
                      <a:pos x="61" y="9"/>
                    </a:cxn>
                    <a:cxn ang="0">
                      <a:pos x="58" y="15"/>
                    </a:cxn>
                    <a:cxn ang="0">
                      <a:pos x="60" y="20"/>
                    </a:cxn>
                    <a:cxn ang="0">
                      <a:pos x="8" y="41"/>
                    </a:cxn>
                    <a:cxn ang="0">
                      <a:pos x="1" y="50"/>
                    </a:cxn>
                    <a:cxn ang="0">
                      <a:pos x="4" y="60"/>
                    </a:cxn>
                    <a:cxn ang="0">
                      <a:pos x="53" y="108"/>
                    </a:cxn>
                    <a:cxn ang="0">
                      <a:pos x="61" y="112"/>
                    </a:cxn>
                    <a:cxn ang="0">
                      <a:pos x="61" y="112"/>
                    </a:cxn>
                    <a:cxn ang="0">
                      <a:pos x="63" y="111"/>
                    </a:cxn>
                    <a:cxn ang="0">
                      <a:pos x="72" y="104"/>
                    </a:cxn>
                    <a:cxn ang="0">
                      <a:pos x="92" y="53"/>
                    </a:cxn>
                    <a:cxn ang="0">
                      <a:pos x="97" y="55"/>
                    </a:cxn>
                    <a:cxn ang="0">
                      <a:pos x="104" y="52"/>
                    </a:cxn>
                    <a:cxn ang="0">
                      <a:pos x="110" y="46"/>
                    </a:cxn>
                    <a:cxn ang="0">
                      <a:pos x="112" y="40"/>
                    </a:cxn>
                    <a:cxn ang="0">
                      <a:pos x="110" y="33"/>
                    </a:cxn>
                    <a:cxn ang="0">
                      <a:pos x="80" y="3"/>
                    </a:cxn>
                    <a:cxn ang="0">
                      <a:pos x="65" y="102"/>
                    </a:cxn>
                    <a:cxn ang="0">
                      <a:pos x="62" y="104"/>
                    </a:cxn>
                    <a:cxn ang="0">
                      <a:pos x="61" y="104"/>
                    </a:cxn>
                    <a:cxn ang="0">
                      <a:pos x="58" y="103"/>
                    </a:cxn>
                    <a:cxn ang="0">
                      <a:pos x="9" y="55"/>
                    </a:cxn>
                    <a:cxn ang="0">
                      <a:pos x="8" y="51"/>
                    </a:cxn>
                    <a:cxn ang="0">
                      <a:pos x="11" y="48"/>
                    </a:cxn>
                    <a:cxn ang="0">
                      <a:pos x="34" y="39"/>
                    </a:cxn>
                    <a:cxn ang="0">
                      <a:pos x="83" y="56"/>
                    </a:cxn>
                    <a:cxn ang="0">
                      <a:pos x="65" y="102"/>
                    </a:cxn>
                    <a:cxn ang="0">
                      <a:pos x="104" y="41"/>
                    </a:cxn>
                    <a:cxn ang="0">
                      <a:pos x="99" y="46"/>
                    </a:cxn>
                    <a:cxn ang="0">
                      <a:pos x="96" y="46"/>
                    </a:cxn>
                    <a:cxn ang="0">
                      <a:pos x="89" y="40"/>
                    </a:cxn>
                    <a:cxn ang="0">
                      <a:pos x="84" y="53"/>
                    </a:cxn>
                    <a:cxn ang="0">
                      <a:pos x="84" y="52"/>
                    </a:cxn>
                    <a:cxn ang="0">
                      <a:pos x="50" y="38"/>
                    </a:cxn>
                    <a:cxn ang="0">
                      <a:pos x="40" y="36"/>
                    </a:cxn>
                    <a:cxn ang="0">
                      <a:pos x="73" y="23"/>
                    </a:cxn>
                    <a:cxn ang="0">
                      <a:pos x="66" y="17"/>
                    </a:cxn>
                    <a:cxn ang="0">
                      <a:pos x="66" y="14"/>
                    </a:cxn>
                    <a:cxn ang="0">
                      <a:pos x="72" y="9"/>
                    </a:cxn>
                    <a:cxn ang="0">
                      <a:pos x="75" y="9"/>
                    </a:cxn>
                    <a:cxn ang="0">
                      <a:pos x="104" y="38"/>
                    </a:cxn>
                    <a:cxn ang="0">
                      <a:pos x="104" y="41"/>
                    </a:cxn>
                    <a:cxn ang="0">
                      <a:pos x="104" y="41"/>
                    </a:cxn>
                    <a:cxn ang="0">
                      <a:pos x="104" y="41"/>
                    </a:cxn>
                  </a:cxnLst>
                  <a:rect l="0" t="0" r="r" b="b"/>
                  <a:pathLst>
                    <a:path w="112" h="112">
                      <a:moveTo>
                        <a:pt x="80" y="3"/>
                      </a:moveTo>
                      <a:cubicBezTo>
                        <a:pt x="78" y="1"/>
                        <a:pt x="76" y="0"/>
                        <a:pt x="73" y="0"/>
                      </a:cubicBezTo>
                      <a:cubicBezTo>
                        <a:pt x="71" y="0"/>
                        <a:pt x="68" y="1"/>
                        <a:pt x="66" y="3"/>
                      </a:cubicBezTo>
                      <a:cubicBezTo>
                        <a:pt x="61" y="9"/>
                        <a:pt x="61" y="9"/>
                        <a:pt x="61" y="9"/>
                      </a:cubicBezTo>
                      <a:cubicBezTo>
                        <a:pt x="59" y="10"/>
                        <a:pt x="58" y="13"/>
                        <a:pt x="58" y="15"/>
                      </a:cubicBezTo>
                      <a:cubicBezTo>
                        <a:pt x="58" y="17"/>
                        <a:pt x="59" y="19"/>
                        <a:pt x="60" y="20"/>
                      </a:cubicBezTo>
                      <a:cubicBezTo>
                        <a:pt x="8" y="41"/>
                        <a:pt x="8" y="41"/>
                        <a:pt x="8" y="41"/>
                      </a:cubicBezTo>
                      <a:cubicBezTo>
                        <a:pt x="4" y="43"/>
                        <a:pt x="2" y="46"/>
                        <a:pt x="1" y="50"/>
                      </a:cubicBezTo>
                      <a:cubicBezTo>
                        <a:pt x="0" y="53"/>
                        <a:pt x="1" y="57"/>
                        <a:pt x="4" y="60"/>
                      </a:cubicBezTo>
                      <a:cubicBezTo>
                        <a:pt x="53" y="108"/>
                        <a:pt x="53" y="108"/>
                        <a:pt x="53" y="108"/>
                      </a:cubicBezTo>
                      <a:cubicBezTo>
                        <a:pt x="55" y="110"/>
                        <a:pt x="58" y="112"/>
                        <a:pt x="61" y="112"/>
                      </a:cubicBezTo>
                      <a:cubicBezTo>
                        <a:pt x="61" y="112"/>
                        <a:pt x="61" y="112"/>
                        <a:pt x="61" y="112"/>
                      </a:cubicBezTo>
                      <a:cubicBezTo>
                        <a:pt x="62" y="112"/>
                        <a:pt x="63" y="112"/>
                        <a:pt x="63" y="111"/>
                      </a:cubicBezTo>
                      <a:cubicBezTo>
                        <a:pt x="67" y="111"/>
                        <a:pt x="70" y="108"/>
                        <a:pt x="72" y="104"/>
                      </a:cubicBezTo>
                      <a:cubicBezTo>
                        <a:pt x="92" y="53"/>
                        <a:pt x="92" y="53"/>
                        <a:pt x="92" y="53"/>
                      </a:cubicBezTo>
                      <a:cubicBezTo>
                        <a:pt x="94" y="54"/>
                        <a:pt x="95" y="55"/>
                        <a:pt x="97" y="55"/>
                      </a:cubicBezTo>
                      <a:cubicBezTo>
                        <a:pt x="100" y="55"/>
                        <a:pt x="102" y="54"/>
                        <a:pt x="104" y="52"/>
                      </a:cubicBezTo>
                      <a:cubicBezTo>
                        <a:pt x="110" y="46"/>
                        <a:pt x="110" y="46"/>
                        <a:pt x="110" y="46"/>
                      </a:cubicBezTo>
                      <a:cubicBezTo>
                        <a:pt x="111" y="45"/>
                        <a:pt x="112" y="42"/>
                        <a:pt x="112" y="40"/>
                      </a:cubicBezTo>
                      <a:cubicBezTo>
                        <a:pt x="112" y="37"/>
                        <a:pt x="111" y="35"/>
                        <a:pt x="110" y="33"/>
                      </a:cubicBezTo>
                      <a:lnTo>
                        <a:pt x="80" y="3"/>
                      </a:lnTo>
                      <a:close/>
                      <a:moveTo>
                        <a:pt x="65" y="102"/>
                      </a:moveTo>
                      <a:cubicBezTo>
                        <a:pt x="64" y="103"/>
                        <a:pt x="63" y="104"/>
                        <a:pt x="62" y="104"/>
                      </a:cubicBezTo>
                      <a:cubicBezTo>
                        <a:pt x="61" y="104"/>
                        <a:pt x="61" y="104"/>
                        <a:pt x="61" y="104"/>
                      </a:cubicBezTo>
                      <a:cubicBezTo>
                        <a:pt x="60" y="104"/>
                        <a:pt x="59" y="104"/>
                        <a:pt x="58" y="103"/>
                      </a:cubicBezTo>
                      <a:cubicBezTo>
                        <a:pt x="9" y="55"/>
                        <a:pt x="9" y="55"/>
                        <a:pt x="9" y="55"/>
                      </a:cubicBezTo>
                      <a:cubicBezTo>
                        <a:pt x="9" y="54"/>
                        <a:pt x="8" y="52"/>
                        <a:pt x="8" y="51"/>
                      </a:cubicBezTo>
                      <a:cubicBezTo>
                        <a:pt x="9" y="50"/>
                        <a:pt x="9" y="49"/>
                        <a:pt x="11" y="48"/>
                      </a:cubicBezTo>
                      <a:cubicBezTo>
                        <a:pt x="34" y="39"/>
                        <a:pt x="34" y="39"/>
                        <a:pt x="34" y="39"/>
                      </a:cubicBezTo>
                      <a:cubicBezTo>
                        <a:pt x="51" y="44"/>
                        <a:pt x="67" y="39"/>
                        <a:pt x="83" y="56"/>
                      </a:cubicBezTo>
                      <a:lnTo>
                        <a:pt x="65" y="102"/>
                      </a:lnTo>
                      <a:close/>
                      <a:moveTo>
                        <a:pt x="104" y="41"/>
                      </a:moveTo>
                      <a:cubicBezTo>
                        <a:pt x="99" y="46"/>
                        <a:pt x="99" y="46"/>
                        <a:pt x="99" y="46"/>
                      </a:cubicBezTo>
                      <a:cubicBezTo>
                        <a:pt x="98" y="47"/>
                        <a:pt x="97" y="47"/>
                        <a:pt x="96" y="46"/>
                      </a:cubicBezTo>
                      <a:cubicBezTo>
                        <a:pt x="89" y="40"/>
                        <a:pt x="89" y="40"/>
                        <a:pt x="89" y="40"/>
                      </a:cubicBezTo>
                      <a:cubicBezTo>
                        <a:pt x="84" y="53"/>
                        <a:pt x="84" y="53"/>
                        <a:pt x="84" y="53"/>
                      </a:cubicBezTo>
                      <a:cubicBezTo>
                        <a:pt x="84" y="52"/>
                        <a:pt x="84" y="52"/>
                        <a:pt x="84" y="52"/>
                      </a:cubicBezTo>
                      <a:cubicBezTo>
                        <a:pt x="73" y="41"/>
                        <a:pt x="61" y="39"/>
                        <a:pt x="50" y="38"/>
                      </a:cubicBezTo>
                      <a:cubicBezTo>
                        <a:pt x="47" y="38"/>
                        <a:pt x="44" y="37"/>
                        <a:pt x="40" y="36"/>
                      </a:cubicBezTo>
                      <a:cubicBezTo>
                        <a:pt x="73" y="23"/>
                        <a:pt x="73" y="23"/>
                        <a:pt x="73" y="23"/>
                      </a:cubicBezTo>
                      <a:cubicBezTo>
                        <a:pt x="66" y="17"/>
                        <a:pt x="66" y="17"/>
                        <a:pt x="66" y="17"/>
                      </a:cubicBezTo>
                      <a:cubicBezTo>
                        <a:pt x="66" y="16"/>
                        <a:pt x="66" y="15"/>
                        <a:pt x="66" y="14"/>
                      </a:cubicBezTo>
                      <a:cubicBezTo>
                        <a:pt x="72" y="9"/>
                        <a:pt x="72" y="9"/>
                        <a:pt x="72" y="9"/>
                      </a:cubicBezTo>
                      <a:cubicBezTo>
                        <a:pt x="73" y="8"/>
                        <a:pt x="74" y="8"/>
                        <a:pt x="75" y="9"/>
                      </a:cubicBezTo>
                      <a:cubicBezTo>
                        <a:pt x="104" y="38"/>
                        <a:pt x="104" y="38"/>
                        <a:pt x="104" y="38"/>
                      </a:cubicBezTo>
                      <a:cubicBezTo>
                        <a:pt x="105" y="39"/>
                        <a:pt x="105" y="40"/>
                        <a:pt x="104" y="41"/>
                      </a:cubicBezTo>
                      <a:close/>
                      <a:moveTo>
                        <a:pt x="104" y="41"/>
                      </a:moveTo>
                      <a:cubicBezTo>
                        <a:pt x="104" y="41"/>
                        <a:pt x="104" y="41"/>
                        <a:pt x="104" y="41"/>
                      </a:cubicBezTo>
                    </a:path>
                  </a:pathLst>
                </a:custGeom>
                <a:grpFill/>
                <a:ln w="9525">
                  <a:noFill/>
                  <a:round/>
                </a:ln>
              </p:spPr>
              <p:txBody>
                <a:bodyPr vert="horz" wrap="square" lIns="121920" tIns="60960" rIns="121920" bIns="60960" numCol="1" anchor="t" anchorCtr="0" compatLnSpc="1"/>
                <a:lstStyle/>
                <a:p>
                  <a:pPr defTabSz="1375410"/>
                  <a:endParaRPr lang="en-US" sz="2400" dirty="0">
                    <a:solidFill>
                      <a:srgbClr val="262626"/>
                    </a:solidFill>
                    <a:cs typeface="+mn-ea"/>
                    <a:sym typeface="+mn-lt"/>
                  </a:endParaRPr>
                </a:p>
              </p:txBody>
            </p:sp>
            <p:sp>
              <p:nvSpPr>
                <p:cNvPr id="43" name="Freeform 94"/>
                <p:cNvSpPr>
                  <a:spLocks noEditPoints="1"/>
                </p:cNvSpPr>
                <p:nvPr/>
              </p:nvSpPr>
              <p:spPr bwMode="auto">
                <a:xfrm>
                  <a:off x="8939213" y="2084388"/>
                  <a:ext cx="55563" cy="57150"/>
                </a:xfrm>
                <a:custGeom>
                  <a:avLst/>
                  <a:gdLst/>
                  <a:ahLst/>
                  <a:cxnLst>
                    <a:cxn ang="0">
                      <a:pos x="10" y="19"/>
                    </a:cxn>
                    <a:cxn ang="0">
                      <a:pos x="19" y="10"/>
                    </a:cxn>
                    <a:cxn ang="0">
                      <a:pos x="10" y="0"/>
                    </a:cxn>
                    <a:cxn ang="0">
                      <a:pos x="0" y="10"/>
                    </a:cxn>
                    <a:cxn ang="0">
                      <a:pos x="10" y="19"/>
                    </a:cxn>
                    <a:cxn ang="0">
                      <a:pos x="10" y="4"/>
                    </a:cxn>
                    <a:cxn ang="0">
                      <a:pos x="16" y="10"/>
                    </a:cxn>
                    <a:cxn ang="0">
                      <a:pos x="10" y="16"/>
                    </a:cxn>
                    <a:cxn ang="0">
                      <a:pos x="4" y="10"/>
                    </a:cxn>
                    <a:cxn ang="0">
                      <a:pos x="10" y="4"/>
                    </a:cxn>
                    <a:cxn ang="0">
                      <a:pos x="10" y="4"/>
                    </a:cxn>
                    <a:cxn ang="0">
                      <a:pos x="10" y="4"/>
                    </a:cxn>
                  </a:cxnLst>
                  <a:rect l="0" t="0" r="r" b="b"/>
                  <a:pathLst>
                    <a:path w="19" h="19">
                      <a:moveTo>
                        <a:pt x="10" y="19"/>
                      </a:moveTo>
                      <a:cubicBezTo>
                        <a:pt x="15" y="19"/>
                        <a:pt x="19" y="15"/>
                        <a:pt x="19" y="10"/>
                      </a:cubicBezTo>
                      <a:cubicBezTo>
                        <a:pt x="19" y="5"/>
                        <a:pt x="15" y="0"/>
                        <a:pt x="10" y="0"/>
                      </a:cubicBezTo>
                      <a:cubicBezTo>
                        <a:pt x="5" y="0"/>
                        <a:pt x="0" y="5"/>
                        <a:pt x="0" y="10"/>
                      </a:cubicBezTo>
                      <a:cubicBezTo>
                        <a:pt x="0" y="15"/>
                        <a:pt x="5" y="19"/>
                        <a:pt x="10" y="19"/>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moveTo>
                        <a:pt x="10" y="4"/>
                      </a:moveTo>
                      <a:cubicBezTo>
                        <a:pt x="10" y="4"/>
                        <a:pt x="10" y="4"/>
                        <a:pt x="10" y="4"/>
                      </a:cubicBezTo>
                    </a:path>
                  </a:pathLst>
                </a:custGeom>
                <a:grpFill/>
                <a:ln w="9525">
                  <a:noFill/>
                  <a:round/>
                </a:ln>
              </p:spPr>
              <p:txBody>
                <a:bodyPr vert="horz" wrap="square" lIns="121920" tIns="60960" rIns="121920" bIns="60960" numCol="1" anchor="t" anchorCtr="0" compatLnSpc="1"/>
                <a:lstStyle/>
                <a:p>
                  <a:pPr defTabSz="1375410"/>
                  <a:endParaRPr lang="en-US" sz="2400" dirty="0">
                    <a:solidFill>
                      <a:srgbClr val="262626"/>
                    </a:solidFill>
                    <a:cs typeface="+mn-ea"/>
                    <a:sym typeface="+mn-lt"/>
                  </a:endParaRPr>
                </a:p>
              </p:txBody>
            </p:sp>
            <p:sp>
              <p:nvSpPr>
                <p:cNvPr id="44" name="Freeform 95"/>
                <p:cNvSpPr>
                  <a:spLocks noEditPoints="1"/>
                </p:cNvSpPr>
                <p:nvPr/>
              </p:nvSpPr>
              <p:spPr bwMode="auto">
                <a:xfrm>
                  <a:off x="9085263" y="1906588"/>
                  <a:ext cx="55563" cy="55563"/>
                </a:xfrm>
                <a:custGeom>
                  <a:avLst/>
                  <a:gdLst/>
                  <a:ahLst/>
                  <a:cxnLst>
                    <a:cxn ang="0">
                      <a:pos x="10" y="0"/>
                    </a:cxn>
                    <a:cxn ang="0">
                      <a:pos x="0" y="9"/>
                    </a:cxn>
                    <a:cxn ang="0">
                      <a:pos x="10" y="19"/>
                    </a:cxn>
                    <a:cxn ang="0">
                      <a:pos x="19" y="9"/>
                    </a:cxn>
                    <a:cxn ang="0">
                      <a:pos x="10" y="0"/>
                    </a:cxn>
                    <a:cxn ang="0">
                      <a:pos x="10" y="15"/>
                    </a:cxn>
                    <a:cxn ang="0">
                      <a:pos x="4" y="9"/>
                    </a:cxn>
                    <a:cxn ang="0">
                      <a:pos x="10" y="4"/>
                    </a:cxn>
                    <a:cxn ang="0">
                      <a:pos x="16" y="9"/>
                    </a:cxn>
                    <a:cxn ang="0">
                      <a:pos x="10" y="15"/>
                    </a:cxn>
                    <a:cxn ang="0">
                      <a:pos x="10" y="15"/>
                    </a:cxn>
                    <a:cxn ang="0">
                      <a:pos x="10" y="15"/>
                    </a:cxn>
                  </a:cxnLst>
                  <a:rect l="0" t="0" r="r" b="b"/>
                  <a:pathLst>
                    <a:path w="19" h="19">
                      <a:moveTo>
                        <a:pt x="10" y="0"/>
                      </a:moveTo>
                      <a:cubicBezTo>
                        <a:pt x="4" y="0"/>
                        <a:pt x="0" y="4"/>
                        <a:pt x="0" y="9"/>
                      </a:cubicBezTo>
                      <a:cubicBezTo>
                        <a:pt x="0" y="15"/>
                        <a:pt x="4" y="19"/>
                        <a:pt x="10" y="19"/>
                      </a:cubicBezTo>
                      <a:cubicBezTo>
                        <a:pt x="15" y="19"/>
                        <a:pt x="19" y="15"/>
                        <a:pt x="19" y="9"/>
                      </a:cubicBezTo>
                      <a:cubicBezTo>
                        <a:pt x="19" y="4"/>
                        <a:pt x="15" y="0"/>
                        <a:pt x="10" y="0"/>
                      </a:cubicBezTo>
                      <a:close/>
                      <a:moveTo>
                        <a:pt x="10" y="15"/>
                      </a:moveTo>
                      <a:cubicBezTo>
                        <a:pt x="7" y="15"/>
                        <a:pt x="4" y="13"/>
                        <a:pt x="4" y="9"/>
                      </a:cubicBezTo>
                      <a:cubicBezTo>
                        <a:pt x="4" y="6"/>
                        <a:pt x="7" y="4"/>
                        <a:pt x="10" y="4"/>
                      </a:cubicBezTo>
                      <a:cubicBezTo>
                        <a:pt x="13" y="4"/>
                        <a:pt x="16" y="6"/>
                        <a:pt x="16" y="9"/>
                      </a:cubicBezTo>
                      <a:cubicBezTo>
                        <a:pt x="16" y="13"/>
                        <a:pt x="13" y="15"/>
                        <a:pt x="10" y="15"/>
                      </a:cubicBezTo>
                      <a:close/>
                      <a:moveTo>
                        <a:pt x="10" y="15"/>
                      </a:moveTo>
                      <a:cubicBezTo>
                        <a:pt x="10" y="15"/>
                        <a:pt x="10" y="15"/>
                        <a:pt x="10" y="15"/>
                      </a:cubicBezTo>
                    </a:path>
                  </a:pathLst>
                </a:custGeom>
                <a:grpFill/>
                <a:ln w="9525">
                  <a:noFill/>
                  <a:round/>
                </a:ln>
              </p:spPr>
              <p:txBody>
                <a:bodyPr vert="horz" wrap="square" lIns="121920" tIns="60960" rIns="121920" bIns="60960" numCol="1" anchor="t" anchorCtr="0" compatLnSpc="1"/>
                <a:lstStyle/>
                <a:p>
                  <a:pPr defTabSz="1375410"/>
                  <a:endParaRPr lang="en-US" sz="2400" dirty="0">
                    <a:solidFill>
                      <a:srgbClr val="262626"/>
                    </a:solidFill>
                    <a:cs typeface="+mn-ea"/>
                    <a:sym typeface="+mn-lt"/>
                  </a:endParaRPr>
                </a:p>
              </p:txBody>
            </p:sp>
            <p:sp>
              <p:nvSpPr>
                <p:cNvPr id="45" name="Freeform 96"/>
                <p:cNvSpPr>
                  <a:spLocks noEditPoints="1"/>
                </p:cNvSpPr>
                <p:nvPr/>
              </p:nvSpPr>
              <p:spPr bwMode="auto">
                <a:xfrm>
                  <a:off x="8872538" y="2073276"/>
                  <a:ext cx="46038" cy="47625"/>
                </a:xfrm>
                <a:custGeom>
                  <a:avLst/>
                  <a:gdLst/>
                  <a:ahLst/>
                  <a:cxnLst>
                    <a:cxn ang="0">
                      <a:pos x="0" y="8"/>
                    </a:cxn>
                    <a:cxn ang="0">
                      <a:pos x="8" y="16"/>
                    </a:cxn>
                    <a:cxn ang="0">
                      <a:pos x="16" y="8"/>
                    </a:cxn>
                    <a:cxn ang="0">
                      <a:pos x="8" y="0"/>
                    </a:cxn>
                    <a:cxn ang="0">
                      <a:pos x="0" y="8"/>
                    </a:cxn>
                    <a:cxn ang="0">
                      <a:pos x="8" y="4"/>
                    </a:cxn>
                    <a:cxn ang="0">
                      <a:pos x="12" y="8"/>
                    </a:cxn>
                    <a:cxn ang="0">
                      <a:pos x="8" y="12"/>
                    </a:cxn>
                    <a:cxn ang="0">
                      <a:pos x="4" y="8"/>
                    </a:cxn>
                    <a:cxn ang="0">
                      <a:pos x="8" y="4"/>
                    </a:cxn>
                    <a:cxn ang="0">
                      <a:pos x="8" y="4"/>
                    </a:cxn>
                    <a:cxn ang="0">
                      <a:pos x="8" y="4"/>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moveTo>
                        <a:pt x="8" y="4"/>
                      </a:moveTo>
                      <a:cubicBezTo>
                        <a:pt x="8" y="4"/>
                        <a:pt x="8" y="4"/>
                        <a:pt x="8" y="4"/>
                      </a:cubicBezTo>
                    </a:path>
                  </a:pathLst>
                </a:custGeom>
                <a:grpFill/>
                <a:ln w="9525">
                  <a:noFill/>
                  <a:round/>
                </a:ln>
              </p:spPr>
              <p:txBody>
                <a:bodyPr vert="horz" wrap="square" lIns="121920" tIns="60960" rIns="121920" bIns="60960" numCol="1" anchor="t" anchorCtr="0" compatLnSpc="1"/>
                <a:lstStyle/>
                <a:p>
                  <a:pPr defTabSz="1375410"/>
                  <a:endParaRPr lang="en-US" sz="2400" dirty="0">
                    <a:solidFill>
                      <a:srgbClr val="262626"/>
                    </a:solidFill>
                    <a:cs typeface="+mn-ea"/>
                    <a:sym typeface="+mn-lt"/>
                  </a:endParaRPr>
                </a:p>
              </p:txBody>
            </p:sp>
            <p:sp>
              <p:nvSpPr>
                <p:cNvPr id="46" name="Freeform 97"/>
                <p:cNvSpPr>
                  <a:spLocks noEditPoints="1"/>
                </p:cNvSpPr>
                <p:nvPr/>
              </p:nvSpPr>
              <p:spPr bwMode="auto">
                <a:xfrm>
                  <a:off x="8918575" y="2152651"/>
                  <a:ext cx="20638" cy="23813"/>
                </a:xfrm>
                <a:custGeom>
                  <a:avLst/>
                  <a:gdLst/>
                  <a:ahLst/>
                  <a:cxnLst>
                    <a:cxn ang="0">
                      <a:pos x="7" y="4"/>
                    </a:cxn>
                    <a:cxn ang="0">
                      <a:pos x="3" y="8"/>
                    </a:cxn>
                    <a:cxn ang="0">
                      <a:pos x="0" y="4"/>
                    </a:cxn>
                    <a:cxn ang="0">
                      <a:pos x="3" y="0"/>
                    </a:cxn>
                    <a:cxn ang="0">
                      <a:pos x="7" y="4"/>
                    </a:cxn>
                    <a:cxn ang="0">
                      <a:pos x="7" y="4"/>
                    </a:cxn>
                    <a:cxn ang="0">
                      <a:pos x="7" y="4"/>
                    </a:cxn>
                  </a:cxnLst>
                  <a:rect l="0" t="0" r="r" b="b"/>
                  <a:pathLst>
                    <a:path w="7" h="8">
                      <a:moveTo>
                        <a:pt x="7" y="4"/>
                      </a:moveTo>
                      <a:cubicBezTo>
                        <a:pt x="7" y="6"/>
                        <a:pt x="6" y="8"/>
                        <a:pt x="3" y="8"/>
                      </a:cubicBezTo>
                      <a:cubicBezTo>
                        <a:pt x="1" y="8"/>
                        <a:pt x="0" y="6"/>
                        <a:pt x="0" y="4"/>
                      </a:cubicBezTo>
                      <a:cubicBezTo>
                        <a:pt x="0" y="2"/>
                        <a:pt x="1" y="0"/>
                        <a:pt x="3" y="0"/>
                      </a:cubicBezTo>
                      <a:cubicBezTo>
                        <a:pt x="6" y="0"/>
                        <a:pt x="7" y="2"/>
                        <a:pt x="7" y="4"/>
                      </a:cubicBezTo>
                      <a:close/>
                      <a:moveTo>
                        <a:pt x="7" y="4"/>
                      </a:moveTo>
                      <a:cubicBezTo>
                        <a:pt x="7" y="4"/>
                        <a:pt x="7" y="4"/>
                        <a:pt x="7" y="4"/>
                      </a:cubicBezTo>
                    </a:path>
                  </a:pathLst>
                </a:custGeom>
                <a:grpFill/>
                <a:ln w="9525">
                  <a:noFill/>
                  <a:round/>
                </a:ln>
              </p:spPr>
              <p:txBody>
                <a:bodyPr vert="horz" wrap="square" lIns="121920" tIns="60960" rIns="121920" bIns="60960" numCol="1" anchor="t" anchorCtr="0" compatLnSpc="1"/>
                <a:lstStyle/>
                <a:p>
                  <a:pPr defTabSz="1375410"/>
                  <a:endParaRPr lang="en-US" sz="2400" dirty="0">
                    <a:solidFill>
                      <a:srgbClr val="262626"/>
                    </a:solidFill>
                    <a:cs typeface="+mn-ea"/>
                    <a:sym typeface="+mn-lt"/>
                  </a:endParaRPr>
                </a:p>
              </p:txBody>
            </p:sp>
            <p:sp>
              <p:nvSpPr>
                <p:cNvPr id="47" name="Freeform 98"/>
                <p:cNvSpPr>
                  <a:spLocks noEditPoints="1"/>
                </p:cNvSpPr>
                <p:nvPr/>
              </p:nvSpPr>
              <p:spPr bwMode="auto">
                <a:xfrm>
                  <a:off x="9096375" y="1985963"/>
                  <a:ext cx="23813" cy="20638"/>
                </a:xfrm>
                <a:custGeom>
                  <a:avLst/>
                  <a:gdLst/>
                  <a:ahLst/>
                  <a:cxnLst>
                    <a:cxn ang="0">
                      <a:pos x="8" y="4"/>
                    </a:cxn>
                    <a:cxn ang="0">
                      <a:pos x="4" y="7"/>
                    </a:cxn>
                    <a:cxn ang="0">
                      <a:pos x="0" y="4"/>
                    </a:cxn>
                    <a:cxn ang="0">
                      <a:pos x="4" y="0"/>
                    </a:cxn>
                    <a:cxn ang="0">
                      <a:pos x="8" y="4"/>
                    </a:cxn>
                    <a:cxn ang="0">
                      <a:pos x="8" y="4"/>
                    </a:cxn>
                    <a:cxn ang="0">
                      <a:pos x="8" y="4"/>
                    </a:cxn>
                  </a:cxnLst>
                  <a:rect l="0" t="0" r="r" b="b"/>
                  <a:pathLst>
                    <a:path w="8" h="7">
                      <a:moveTo>
                        <a:pt x="8" y="4"/>
                      </a:moveTo>
                      <a:cubicBezTo>
                        <a:pt x="8" y="6"/>
                        <a:pt x="6" y="7"/>
                        <a:pt x="4" y="7"/>
                      </a:cubicBezTo>
                      <a:cubicBezTo>
                        <a:pt x="2" y="7"/>
                        <a:pt x="0" y="6"/>
                        <a:pt x="0" y="4"/>
                      </a:cubicBezTo>
                      <a:cubicBezTo>
                        <a:pt x="0" y="1"/>
                        <a:pt x="2" y="0"/>
                        <a:pt x="4" y="0"/>
                      </a:cubicBezTo>
                      <a:cubicBezTo>
                        <a:pt x="6" y="0"/>
                        <a:pt x="8" y="1"/>
                        <a:pt x="8" y="4"/>
                      </a:cubicBezTo>
                      <a:close/>
                      <a:moveTo>
                        <a:pt x="8" y="4"/>
                      </a:moveTo>
                      <a:cubicBezTo>
                        <a:pt x="8" y="4"/>
                        <a:pt x="8" y="4"/>
                        <a:pt x="8" y="4"/>
                      </a:cubicBezTo>
                    </a:path>
                  </a:pathLst>
                </a:custGeom>
                <a:grpFill/>
                <a:ln w="9525">
                  <a:noFill/>
                  <a:round/>
                </a:ln>
              </p:spPr>
              <p:txBody>
                <a:bodyPr vert="horz" wrap="square" lIns="121920" tIns="60960" rIns="121920" bIns="60960" numCol="1" anchor="t" anchorCtr="0" compatLnSpc="1"/>
                <a:lstStyle/>
                <a:p>
                  <a:pPr defTabSz="1375410"/>
                  <a:endParaRPr lang="en-US" sz="2400" dirty="0">
                    <a:solidFill>
                      <a:srgbClr val="262626"/>
                    </a:solidFill>
                    <a:cs typeface="+mn-ea"/>
                    <a:sym typeface="+mn-lt"/>
                  </a:endParaRPr>
                </a:p>
              </p:txBody>
            </p:sp>
          </p:grpSp>
          <p:sp>
            <p:nvSpPr>
              <p:cNvPr id="29" name="Freeform 131"/>
              <p:cNvSpPr>
                <a:spLocks noEditPoints="1"/>
              </p:cNvSpPr>
              <p:nvPr/>
            </p:nvSpPr>
            <p:spPr bwMode="auto">
              <a:xfrm>
                <a:off x="6674608" y="3757761"/>
                <a:ext cx="586901" cy="550704"/>
              </a:xfrm>
              <a:custGeom>
                <a:avLst/>
                <a:gdLst/>
                <a:ahLst/>
                <a:cxnLst>
                  <a:cxn ang="0">
                    <a:pos x="111" y="0"/>
                  </a:cxn>
                  <a:cxn ang="0">
                    <a:pos x="12" y="0"/>
                  </a:cxn>
                  <a:cxn ang="0">
                    <a:pos x="0" y="12"/>
                  </a:cxn>
                  <a:cxn ang="0">
                    <a:pos x="0" y="88"/>
                  </a:cxn>
                  <a:cxn ang="0">
                    <a:pos x="12" y="100"/>
                  </a:cxn>
                  <a:cxn ang="0">
                    <a:pos x="50" y="100"/>
                  </a:cxn>
                  <a:cxn ang="0">
                    <a:pos x="50" y="104"/>
                  </a:cxn>
                  <a:cxn ang="0">
                    <a:pos x="26" y="108"/>
                  </a:cxn>
                  <a:cxn ang="0">
                    <a:pos x="23" y="111"/>
                  </a:cxn>
                  <a:cxn ang="0">
                    <a:pos x="27" y="115"/>
                  </a:cxn>
                  <a:cxn ang="0">
                    <a:pos x="96" y="115"/>
                  </a:cxn>
                  <a:cxn ang="0">
                    <a:pos x="100" y="111"/>
                  </a:cxn>
                  <a:cxn ang="0">
                    <a:pos x="97" y="108"/>
                  </a:cxn>
                  <a:cxn ang="0">
                    <a:pos x="73" y="104"/>
                  </a:cxn>
                  <a:cxn ang="0">
                    <a:pos x="73" y="100"/>
                  </a:cxn>
                  <a:cxn ang="0">
                    <a:pos x="111" y="100"/>
                  </a:cxn>
                  <a:cxn ang="0">
                    <a:pos x="123" y="88"/>
                  </a:cxn>
                  <a:cxn ang="0">
                    <a:pos x="123" y="12"/>
                  </a:cxn>
                  <a:cxn ang="0">
                    <a:pos x="111" y="0"/>
                  </a:cxn>
                  <a:cxn ang="0">
                    <a:pos x="115" y="88"/>
                  </a:cxn>
                  <a:cxn ang="0">
                    <a:pos x="111" y="92"/>
                  </a:cxn>
                  <a:cxn ang="0">
                    <a:pos x="12" y="92"/>
                  </a:cxn>
                  <a:cxn ang="0">
                    <a:pos x="8" y="88"/>
                  </a:cxn>
                  <a:cxn ang="0">
                    <a:pos x="8" y="12"/>
                  </a:cxn>
                  <a:cxn ang="0">
                    <a:pos x="12" y="8"/>
                  </a:cxn>
                  <a:cxn ang="0">
                    <a:pos x="111" y="8"/>
                  </a:cxn>
                  <a:cxn ang="0">
                    <a:pos x="115" y="12"/>
                  </a:cxn>
                  <a:cxn ang="0">
                    <a:pos x="115" y="88"/>
                  </a:cxn>
                  <a:cxn ang="0">
                    <a:pos x="104" y="15"/>
                  </a:cxn>
                  <a:cxn ang="0">
                    <a:pos x="19" y="15"/>
                  </a:cxn>
                  <a:cxn ang="0">
                    <a:pos x="16" y="19"/>
                  </a:cxn>
                  <a:cxn ang="0">
                    <a:pos x="16" y="73"/>
                  </a:cxn>
                  <a:cxn ang="0">
                    <a:pos x="19" y="77"/>
                  </a:cxn>
                  <a:cxn ang="0">
                    <a:pos x="104" y="77"/>
                  </a:cxn>
                  <a:cxn ang="0">
                    <a:pos x="108" y="73"/>
                  </a:cxn>
                  <a:cxn ang="0">
                    <a:pos x="108" y="19"/>
                  </a:cxn>
                  <a:cxn ang="0">
                    <a:pos x="104" y="15"/>
                  </a:cxn>
                  <a:cxn ang="0">
                    <a:pos x="104" y="73"/>
                  </a:cxn>
                  <a:cxn ang="0">
                    <a:pos x="19" y="73"/>
                  </a:cxn>
                  <a:cxn ang="0">
                    <a:pos x="19" y="19"/>
                  </a:cxn>
                  <a:cxn ang="0">
                    <a:pos x="104" y="19"/>
                  </a:cxn>
                  <a:cxn ang="0">
                    <a:pos x="104" y="73"/>
                  </a:cxn>
                  <a:cxn ang="0">
                    <a:pos x="104" y="73"/>
                  </a:cxn>
                  <a:cxn ang="0">
                    <a:pos x="104" y="73"/>
                  </a:cxn>
                </a:cxnLst>
                <a:rect l="0" t="0" r="r" b="b"/>
                <a:pathLst>
                  <a:path w="123" h="115">
                    <a:moveTo>
                      <a:pt x="111" y="0"/>
                    </a:moveTo>
                    <a:cubicBezTo>
                      <a:pt x="12" y="0"/>
                      <a:pt x="12" y="0"/>
                      <a:pt x="12" y="0"/>
                    </a:cubicBezTo>
                    <a:cubicBezTo>
                      <a:pt x="5" y="0"/>
                      <a:pt x="0" y="5"/>
                      <a:pt x="0" y="12"/>
                    </a:cubicBezTo>
                    <a:cubicBezTo>
                      <a:pt x="0" y="88"/>
                      <a:pt x="0" y="88"/>
                      <a:pt x="0" y="88"/>
                    </a:cubicBezTo>
                    <a:cubicBezTo>
                      <a:pt x="0" y="95"/>
                      <a:pt x="5" y="100"/>
                      <a:pt x="12" y="100"/>
                    </a:cubicBezTo>
                    <a:cubicBezTo>
                      <a:pt x="50" y="100"/>
                      <a:pt x="50" y="100"/>
                      <a:pt x="50" y="100"/>
                    </a:cubicBezTo>
                    <a:cubicBezTo>
                      <a:pt x="50" y="104"/>
                      <a:pt x="50" y="104"/>
                      <a:pt x="50" y="104"/>
                    </a:cubicBezTo>
                    <a:cubicBezTo>
                      <a:pt x="26" y="108"/>
                      <a:pt x="26" y="108"/>
                      <a:pt x="26" y="108"/>
                    </a:cubicBezTo>
                    <a:cubicBezTo>
                      <a:pt x="24" y="108"/>
                      <a:pt x="23" y="109"/>
                      <a:pt x="23" y="111"/>
                    </a:cubicBezTo>
                    <a:cubicBezTo>
                      <a:pt x="23" y="113"/>
                      <a:pt x="25" y="115"/>
                      <a:pt x="27" y="115"/>
                    </a:cubicBezTo>
                    <a:cubicBezTo>
                      <a:pt x="96" y="115"/>
                      <a:pt x="96" y="115"/>
                      <a:pt x="96" y="115"/>
                    </a:cubicBezTo>
                    <a:cubicBezTo>
                      <a:pt x="98" y="115"/>
                      <a:pt x="100" y="113"/>
                      <a:pt x="100" y="111"/>
                    </a:cubicBezTo>
                    <a:cubicBezTo>
                      <a:pt x="100" y="109"/>
                      <a:pt x="99" y="108"/>
                      <a:pt x="97" y="108"/>
                    </a:cubicBezTo>
                    <a:cubicBezTo>
                      <a:pt x="73" y="104"/>
                      <a:pt x="73" y="104"/>
                      <a:pt x="73" y="104"/>
                    </a:cubicBezTo>
                    <a:cubicBezTo>
                      <a:pt x="73" y="100"/>
                      <a:pt x="73" y="100"/>
                      <a:pt x="73" y="100"/>
                    </a:cubicBezTo>
                    <a:cubicBezTo>
                      <a:pt x="111" y="100"/>
                      <a:pt x="111" y="100"/>
                      <a:pt x="111" y="100"/>
                    </a:cubicBezTo>
                    <a:cubicBezTo>
                      <a:pt x="118" y="100"/>
                      <a:pt x="123" y="95"/>
                      <a:pt x="123" y="88"/>
                    </a:cubicBezTo>
                    <a:cubicBezTo>
                      <a:pt x="123" y="12"/>
                      <a:pt x="123" y="12"/>
                      <a:pt x="123" y="12"/>
                    </a:cubicBezTo>
                    <a:cubicBezTo>
                      <a:pt x="123" y="5"/>
                      <a:pt x="118" y="0"/>
                      <a:pt x="111" y="0"/>
                    </a:cubicBezTo>
                    <a:close/>
                    <a:moveTo>
                      <a:pt x="115" y="88"/>
                    </a:moveTo>
                    <a:cubicBezTo>
                      <a:pt x="115" y="90"/>
                      <a:pt x="114" y="92"/>
                      <a:pt x="111" y="92"/>
                    </a:cubicBezTo>
                    <a:cubicBezTo>
                      <a:pt x="12" y="92"/>
                      <a:pt x="12" y="92"/>
                      <a:pt x="12" y="92"/>
                    </a:cubicBezTo>
                    <a:cubicBezTo>
                      <a:pt x="10" y="92"/>
                      <a:pt x="8" y="90"/>
                      <a:pt x="8" y="88"/>
                    </a:cubicBezTo>
                    <a:cubicBezTo>
                      <a:pt x="8" y="12"/>
                      <a:pt x="8" y="12"/>
                      <a:pt x="8" y="12"/>
                    </a:cubicBezTo>
                    <a:cubicBezTo>
                      <a:pt x="8" y="9"/>
                      <a:pt x="10" y="8"/>
                      <a:pt x="12" y="8"/>
                    </a:cubicBezTo>
                    <a:cubicBezTo>
                      <a:pt x="111" y="8"/>
                      <a:pt x="111" y="8"/>
                      <a:pt x="111" y="8"/>
                    </a:cubicBezTo>
                    <a:cubicBezTo>
                      <a:pt x="114" y="8"/>
                      <a:pt x="115" y="9"/>
                      <a:pt x="115" y="12"/>
                    </a:cubicBezTo>
                    <a:lnTo>
                      <a:pt x="115" y="88"/>
                    </a:lnTo>
                    <a:close/>
                    <a:moveTo>
                      <a:pt x="104" y="15"/>
                    </a:moveTo>
                    <a:cubicBezTo>
                      <a:pt x="19" y="15"/>
                      <a:pt x="19" y="15"/>
                      <a:pt x="19" y="15"/>
                    </a:cubicBezTo>
                    <a:cubicBezTo>
                      <a:pt x="17" y="15"/>
                      <a:pt x="16" y="17"/>
                      <a:pt x="16" y="19"/>
                    </a:cubicBezTo>
                    <a:cubicBezTo>
                      <a:pt x="16" y="73"/>
                      <a:pt x="16" y="73"/>
                      <a:pt x="16" y="73"/>
                    </a:cubicBezTo>
                    <a:cubicBezTo>
                      <a:pt x="16" y="75"/>
                      <a:pt x="17" y="77"/>
                      <a:pt x="19" y="77"/>
                    </a:cubicBezTo>
                    <a:cubicBezTo>
                      <a:pt x="104" y="77"/>
                      <a:pt x="104" y="77"/>
                      <a:pt x="104" y="77"/>
                    </a:cubicBezTo>
                    <a:cubicBezTo>
                      <a:pt x="106" y="77"/>
                      <a:pt x="108" y="75"/>
                      <a:pt x="108" y="73"/>
                    </a:cubicBezTo>
                    <a:cubicBezTo>
                      <a:pt x="108" y="19"/>
                      <a:pt x="108" y="19"/>
                      <a:pt x="108" y="19"/>
                    </a:cubicBezTo>
                    <a:cubicBezTo>
                      <a:pt x="108" y="17"/>
                      <a:pt x="106" y="15"/>
                      <a:pt x="104" y="15"/>
                    </a:cubicBezTo>
                    <a:close/>
                    <a:moveTo>
                      <a:pt x="104" y="73"/>
                    </a:moveTo>
                    <a:cubicBezTo>
                      <a:pt x="19" y="73"/>
                      <a:pt x="19" y="73"/>
                      <a:pt x="19" y="73"/>
                    </a:cubicBezTo>
                    <a:cubicBezTo>
                      <a:pt x="19" y="19"/>
                      <a:pt x="19" y="19"/>
                      <a:pt x="19" y="19"/>
                    </a:cubicBezTo>
                    <a:cubicBezTo>
                      <a:pt x="104" y="19"/>
                      <a:pt x="104" y="19"/>
                      <a:pt x="104" y="19"/>
                    </a:cubicBezTo>
                    <a:lnTo>
                      <a:pt x="104" y="73"/>
                    </a:lnTo>
                    <a:close/>
                    <a:moveTo>
                      <a:pt x="104" y="73"/>
                    </a:moveTo>
                    <a:cubicBezTo>
                      <a:pt x="104" y="73"/>
                      <a:pt x="104" y="73"/>
                      <a:pt x="104" y="73"/>
                    </a:cubicBezTo>
                  </a:path>
                </a:pathLst>
              </a:custGeom>
              <a:solidFill>
                <a:schemeClr val="bg1"/>
              </a:solidFill>
              <a:ln w="9525">
                <a:noFill/>
                <a:round/>
              </a:ln>
            </p:spPr>
            <p:txBody>
              <a:bodyPr vert="horz" wrap="square" lIns="121920" tIns="60960" rIns="121920" bIns="60960" numCol="1" anchor="t" anchorCtr="0" compatLnSpc="1"/>
              <a:lstStyle/>
              <a:p>
                <a:pPr defTabSz="1375410"/>
                <a:endParaRPr lang="en-US" sz="2400" dirty="0">
                  <a:solidFill>
                    <a:srgbClr val="262626"/>
                  </a:solidFill>
                  <a:cs typeface="+mn-ea"/>
                  <a:sym typeface="+mn-lt"/>
                </a:endParaRPr>
              </a:p>
            </p:txBody>
          </p:sp>
          <p:grpSp>
            <p:nvGrpSpPr>
              <p:cNvPr id="30" name="Group 32"/>
              <p:cNvGrpSpPr/>
              <p:nvPr/>
            </p:nvGrpSpPr>
            <p:grpSpPr>
              <a:xfrm>
                <a:off x="7855071" y="3249761"/>
                <a:ext cx="586901" cy="550704"/>
                <a:chOff x="6373813" y="2717801"/>
                <a:chExt cx="360363" cy="338138"/>
              </a:xfrm>
              <a:solidFill>
                <a:schemeClr val="bg1"/>
              </a:solidFill>
            </p:grpSpPr>
            <p:sp>
              <p:nvSpPr>
                <p:cNvPr id="33" name="Freeform 132"/>
                <p:cNvSpPr>
                  <a:spLocks noEditPoints="1"/>
                </p:cNvSpPr>
                <p:nvPr/>
              </p:nvSpPr>
              <p:spPr bwMode="auto">
                <a:xfrm>
                  <a:off x="6373813" y="2717801"/>
                  <a:ext cx="360363" cy="338138"/>
                </a:xfrm>
                <a:custGeom>
                  <a:avLst/>
                  <a:gdLst/>
                  <a:ahLst/>
                  <a:cxnLst>
                    <a:cxn ang="0">
                      <a:pos x="121" y="25"/>
                    </a:cxn>
                    <a:cxn ang="0">
                      <a:pos x="98" y="2"/>
                    </a:cxn>
                    <a:cxn ang="0">
                      <a:pos x="92" y="0"/>
                    </a:cxn>
                    <a:cxn ang="0">
                      <a:pos x="12" y="0"/>
                    </a:cxn>
                    <a:cxn ang="0">
                      <a:pos x="0" y="11"/>
                    </a:cxn>
                    <a:cxn ang="0">
                      <a:pos x="0" y="104"/>
                    </a:cxn>
                    <a:cxn ang="0">
                      <a:pos x="12" y="115"/>
                    </a:cxn>
                    <a:cxn ang="0">
                      <a:pos x="111" y="115"/>
                    </a:cxn>
                    <a:cxn ang="0">
                      <a:pos x="123" y="104"/>
                    </a:cxn>
                    <a:cxn ang="0">
                      <a:pos x="123" y="31"/>
                    </a:cxn>
                    <a:cxn ang="0">
                      <a:pos x="121" y="25"/>
                    </a:cxn>
                    <a:cxn ang="0">
                      <a:pos x="115" y="104"/>
                    </a:cxn>
                    <a:cxn ang="0">
                      <a:pos x="111" y="107"/>
                    </a:cxn>
                    <a:cxn ang="0">
                      <a:pos x="12" y="107"/>
                    </a:cxn>
                    <a:cxn ang="0">
                      <a:pos x="8" y="104"/>
                    </a:cxn>
                    <a:cxn ang="0">
                      <a:pos x="8" y="11"/>
                    </a:cxn>
                    <a:cxn ang="0">
                      <a:pos x="12" y="8"/>
                    </a:cxn>
                    <a:cxn ang="0">
                      <a:pos x="88" y="8"/>
                    </a:cxn>
                    <a:cxn ang="0">
                      <a:pos x="88" y="23"/>
                    </a:cxn>
                    <a:cxn ang="0">
                      <a:pos x="100" y="35"/>
                    </a:cxn>
                    <a:cxn ang="0">
                      <a:pos x="115" y="35"/>
                    </a:cxn>
                    <a:cxn ang="0">
                      <a:pos x="115" y="104"/>
                    </a:cxn>
                    <a:cxn ang="0">
                      <a:pos x="104" y="31"/>
                    </a:cxn>
                    <a:cxn ang="0">
                      <a:pos x="100" y="31"/>
                    </a:cxn>
                    <a:cxn ang="0">
                      <a:pos x="92" y="23"/>
                    </a:cxn>
                    <a:cxn ang="0">
                      <a:pos x="92" y="8"/>
                    </a:cxn>
                    <a:cxn ang="0">
                      <a:pos x="115" y="31"/>
                    </a:cxn>
                    <a:cxn ang="0">
                      <a:pos x="104" y="31"/>
                    </a:cxn>
                    <a:cxn ang="0">
                      <a:pos x="104" y="31"/>
                    </a:cxn>
                    <a:cxn ang="0">
                      <a:pos x="104" y="31"/>
                    </a:cxn>
                  </a:cxnLst>
                  <a:rect l="0" t="0" r="r" b="b"/>
                  <a:pathLst>
                    <a:path w="123" h="115">
                      <a:moveTo>
                        <a:pt x="121" y="25"/>
                      </a:moveTo>
                      <a:cubicBezTo>
                        <a:pt x="98" y="2"/>
                        <a:pt x="98" y="2"/>
                        <a:pt x="98" y="2"/>
                      </a:cubicBezTo>
                      <a:cubicBezTo>
                        <a:pt x="96" y="1"/>
                        <a:pt x="94" y="0"/>
                        <a:pt x="92" y="0"/>
                      </a:cubicBezTo>
                      <a:cubicBezTo>
                        <a:pt x="12" y="0"/>
                        <a:pt x="12" y="0"/>
                        <a:pt x="12" y="0"/>
                      </a:cubicBezTo>
                      <a:cubicBezTo>
                        <a:pt x="5" y="0"/>
                        <a:pt x="0" y="5"/>
                        <a:pt x="0" y="11"/>
                      </a:cubicBezTo>
                      <a:cubicBezTo>
                        <a:pt x="0" y="104"/>
                        <a:pt x="0" y="104"/>
                        <a:pt x="0" y="104"/>
                      </a:cubicBezTo>
                      <a:cubicBezTo>
                        <a:pt x="0" y="110"/>
                        <a:pt x="5" y="115"/>
                        <a:pt x="12" y="115"/>
                      </a:cubicBezTo>
                      <a:cubicBezTo>
                        <a:pt x="111" y="115"/>
                        <a:pt x="111" y="115"/>
                        <a:pt x="111" y="115"/>
                      </a:cubicBezTo>
                      <a:cubicBezTo>
                        <a:pt x="118" y="115"/>
                        <a:pt x="123" y="110"/>
                        <a:pt x="123" y="104"/>
                      </a:cubicBezTo>
                      <a:cubicBezTo>
                        <a:pt x="123" y="31"/>
                        <a:pt x="123" y="31"/>
                        <a:pt x="123" y="31"/>
                      </a:cubicBezTo>
                      <a:cubicBezTo>
                        <a:pt x="123" y="29"/>
                        <a:pt x="122" y="27"/>
                        <a:pt x="121" y="25"/>
                      </a:cubicBezTo>
                      <a:close/>
                      <a:moveTo>
                        <a:pt x="115" y="104"/>
                      </a:moveTo>
                      <a:cubicBezTo>
                        <a:pt x="115" y="106"/>
                        <a:pt x="113" y="107"/>
                        <a:pt x="111" y="107"/>
                      </a:cubicBezTo>
                      <a:cubicBezTo>
                        <a:pt x="12" y="107"/>
                        <a:pt x="12" y="107"/>
                        <a:pt x="12" y="107"/>
                      </a:cubicBezTo>
                      <a:cubicBezTo>
                        <a:pt x="9" y="107"/>
                        <a:pt x="8" y="106"/>
                        <a:pt x="8" y="104"/>
                      </a:cubicBezTo>
                      <a:cubicBezTo>
                        <a:pt x="8" y="11"/>
                        <a:pt x="8" y="11"/>
                        <a:pt x="8" y="11"/>
                      </a:cubicBezTo>
                      <a:cubicBezTo>
                        <a:pt x="8" y="9"/>
                        <a:pt x="9" y="8"/>
                        <a:pt x="12" y="8"/>
                      </a:cubicBezTo>
                      <a:cubicBezTo>
                        <a:pt x="88" y="8"/>
                        <a:pt x="88" y="8"/>
                        <a:pt x="88" y="8"/>
                      </a:cubicBezTo>
                      <a:cubicBezTo>
                        <a:pt x="88" y="23"/>
                        <a:pt x="88" y="23"/>
                        <a:pt x="88" y="23"/>
                      </a:cubicBezTo>
                      <a:cubicBezTo>
                        <a:pt x="88" y="29"/>
                        <a:pt x="93" y="35"/>
                        <a:pt x="100" y="35"/>
                      </a:cubicBezTo>
                      <a:cubicBezTo>
                        <a:pt x="115" y="35"/>
                        <a:pt x="115" y="35"/>
                        <a:pt x="115" y="35"/>
                      </a:cubicBezTo>
                      <a:lnTo>
                        <a:pt x="115" y="104"/>
                      </a:lnTo>
                      <a:close/>
                      <a:moveTo>
                        <a:pt x="104" y="31"/>
                      </a:moveTo>
                      <a:cubicBezTo>
                        <a:pt x="100" y="31"/>
                        <a:pt x="100" y="31"/>
                        <a:pt x="100" y="31"/>
                      </a:cubicBezTo>
                      <a:cubicBezTo>
                        <a:pt x="96" y="31"/>
                        <a:pt x="92" y="27"/>
                        <a:pt x="92" y="23"/>
                      </a:cubicBezTo>
                      <a:cubicBezTo>
                        <a:pt x="92" y="8"/>
                        <a:pt x="92" y="8"/>
                        <a:pt x="92" y="8"/>
                      </a:cubicBezTo>
                      <a:cubicBezTo>
                        <a:pt x="115" y="31"/>
                        <a:pt x="115" y="31"/>
                        <a:pt x="115" y="31"/>
                      </a:cubicBezTo>
                      <a:lnTo>
                        <a:pt x="104" y="31"/>
                      </a:lnTo>
                      <a:close/>
                      <a:moveTo>
                        <a:pt x="104" y="31"/>
                      </a:moveTo>
                      <a:cubicBezTo>
                        <a:pt x="104" y="31"/>
                        <a:pt x="104" y="31"/>
                        <a:pt x="104" y="31"/>
                      </a:cubicBezTo>
                    </a:path>
                  </a:pathLst>
                </a:custGeom>
                <a:grpFill/>
                <a:ln w="9525">
                  <a:noFill/>
                  <a:round/>
                </a:ln>
              </p:spPr>
              <p:txBody>
                <a:bodyPr vert="horz" wrap="square" lIns="121920" tIns="60960" rIns="121920" bIns="60960" numCol="1" anchor="t" anchorCtr="0" compatLnSpc="1"/>
                <a:lstStyle/>
                <a:p>
                  <a:pPr defTabSz="1375410"/>
                  <a:endParaRPr lang="en-US" sz="2400" dirty="0">
                    <a:solidFill>
                      <a:srgbClr val="262626"/>
                    </a:solidFill>
                    <a:cs typeface="+mn-ea"/>
                    <a:sym typeface="+mn-lt"/>
                  </a:endParaRPr>
                </a:p>
              </p:txBody>
            </p:sp>
            <p:sp>
              <p:nvSpPr>
                <p:cNvPr id="34" name="Freeform 133"/>
                <p:cNvSpPr>
                  <a:spLocks noEditPoints="1"/>
                </p:cNvSpPr>
                <p:nvPr/>
              </p:nvSpPr>
              <p:spPr bwMode="auto">
                <a:xfrm>
                  <a:off x="6543675" y="2786063"/>
                  <a:ext cx="66675" cy="11113"/>
                </a:xfrm>
                <a:custGeom>
                  <a:avLst/>
                  <a:gdLst/>
                  <a:ahLst/>
                  <a:cxnLst>
                    <a:cxn ang="0">
                      <a:pos x="1" y="4"/>
                    </a:cxn>
                    <a:cxn ang="0">
                      <a:pos x="21" y="4"/>
                    </a:cxn>
                    <a:cxn ang="0">
                      <a:pos x="23" y="2"/>
                    </a:cxn>
                    <a:cxn ang="0">
                      <a:pos x="21" y="0"/>
                    </a:cxn>
                    <a:cxn ang="0">
                      <a:pos x="1" y="0"/>
                    </a:cxn>
                    <a:cxn ang="0">
                      <a:pos x="0" y="2"/>
                    </a:cxn>
                    <a:cxn ang="0">
                      <a:pos x="1" y="4"/>
                    </a:cxn>
                    <a:cxn ang="0">
                      <a:pos x="1" y="4"/>
                    </a:cxn>
                    <a:cxn ang="0">
                      <a:pos x="1" y="4"/>
                    </a:cxn>
                  </a:cxnLst>
                  <a:rect l="0" t="0" r="r" b="b"/>
                  <a:pathLst>
                    <a:path w="23" h="4">
                      <a:moveTo>
                        <a:pt x="1" y="4"/>
                      </a:moveTo>
                      <a:cubicBezTo>
                        <a:pt x="21" y="4"/>
                        <a:pt x="21" y="4"/>
                        <a:pt x="21" y="4"/>
                      </a:cubicBezTo>
                      <a:cubicBezTo>
                        <a:pt x="22" y="4"/>
                        <a:pt x="23" y="3"/>
                        <a:pt x="23" y="2"/>
                      </a:cubicBezTo>
                      <a:cubicBezTo>
                        <a:pt x="23" y="1"/>
                        <a:pt x="22" y="0"/>
                        <a:pt x="21" y="0"/>
                      </a:cubicBezTo>
                      <a:cubicBezTo>
                        <a:pt x="1" y="0"/>
                        <a:pt x="1" y="0"/>
                        <a:pt x="1" y="0"/>
                      </a:cubicBezTo>
                      <a:cubicBezTo>
                        <a:pt x="0" y="0"/>
                        <a:pt x="0" y="1"/>
                        <a:pt x="0" y="2"/>
                      </a:cubicBezTo>
                      <a:cubicBezTo>
                        <a:pt x="0" y="3"/>
                        <a:pt x="0" y="4"/>
                        <a:pt x="1" y="4"/>
                      </a:cubicBezTo>
                      <a:close/>
                      <a:moveTo>
                        <a:pt x="1" y="4"/>
                      </a:moveTo>
                      <a:cubicBezTo>
                        <a:pt x="1" y="4"/>
                        <a:pt x="1" y="4"/>
                        <a:pt x="1" y="4"/>
                      </a:cubicBezTo>
                    </a:path>
                  </a:pathLst>
                </a:custGeom>
                <a:grpFill/>
                <a:ln w="9525">
                  <a:noFill/>
                  <a:round/>
                </a:ln>
              </p:spPr>
              <p:txBody>
                <a:bodyPr vert="horz" wrap="square" lIns="121920" tIns="60960" rIns="121920" bIns="60960" numCol="1" anchor="t" anchorCtr="0" compatLnSpc="1"/>
                <a:lstStyle/>
                <a:p>
                  <a:pPr defTabSz="1375410"/>
                  <a:endParaRPr lang="en-US" sz="2400" dirty="0">
                    <a:solidFill>
                      <a:srgbClr val="262626"/>
                    </a:solidFill>
                    <a:cs typeface="+mn-ea"/>
                    <a:sym typeface="+mn-lt"/>
                  </a:endParaRPr>
                </a:p>
              </p:txBody>
            </p:sp>
            <p:sp>
              <p:nvSpPr>
                <p:cNvPr id="35" name="Freeform 134"/>
                <p:cNvSpPr>
                  <a:spLocks noEditPoints="1"/>
                </p:cNvSpPr>
                <p:nvPr/>
              </p:nvSpPr>
              <p:spPr bwMode="auto">
                <a:xfrm>
                  <a:off x="6543675" y="2820988"/>
                  <a:ext cx="66675" cy="9525"/>
                </a:xfrm>
                <a:custGeom>
                  <a:avLst/>
                  <a:gdLst/>
                  <a:ahLst/>
                  <a:cxnLst>
                    <a:cxn ang="0">
                      <a:pos x="1" y="3"/>
                    </a:cxn>
                    <a:cxn ang="0">
                      <a:pos x="21" y="3"/>
                    </a:cxn>
                    <a:cxn ang="0">
                      <a:pos x="23" y="1"/>
                    </a:cxn>
                    <a:cxn ang="0">
                      <a:pos x="21" y="0"/>
                    </a:cxn>
                    <a:cxn ang="0">
                      <a:pos x="1" y="0"/>
                    </a:cxn>
                    <a:cxn ang="0">
                      <a:pos x="0" y="1"/>
                    </a:cxn>
                    <a:cxn ang="0">
                      <a:pos x="1" y="3"/>
                    </a:cxn>
                    <a:cxn ang="0">
                      <a:pos x="1" y="3"/>
                    </a:cxn>
                    <a:cxn ang="0">
                      <a:pos x="1" y="3"/>
                    </a:cxn>
                  </a:cxnLst>
                  <a:rect l="0" t="0" r="r" b="b"/>
                  <a:pathLst>
                    <a:path w="23" h="3">
                      <a:moveTo>
                        <a:pt x="1" y="3"/>
                      </a:moveTo>
                      <a:cubicBezTo>
                        <a:pt x="21" y="3"/>
                        <a:pt x="21" y="3"/>
                        <a:pt x="21" y="3"/>
                      </a:cubicBezTo>
                      <a:cubicBezTo>
                        <a:pt x="22" y="3"/>
                        <a:pt x="23" y="2"/>
                        <a:pt x="23" y="1"/>
                      </a:cubicBezTo>
                      <a:cubicBezTo>
                        <a:pt x="23" y="0"/>
                        <a:pt x="22" y="0"/>
                        <a:pt x="21" y="0"/>
                      </a:cubicBezTo>
                      <a:cubicBezTo>
                        <a:pt x="1" y="0"/>
                        <a:pt x="1" y="0"/>
                        <a:pt x="1" y="0"/>
                      </a:cubicBezTo>
                      <a:cubicBezTo>
                        <a:pt x="0" y="0"/>
                        <a:pt x="0" y="0"/>
                        <a:pt x="0" y="1"/>
                      </a:cubicBezTo>
                      <a:cubicBezTo>
                        <a:pt x="0" y="2"/>
                        <a:pt x="0" y="3"/>
                        <a:pt x="1" y="3"/>
                      </a:cubicBezTo>
                      <a:close/>
                      <a:moveTo>
                        <a:pt x="1" y="3"/>
                      </a:moveTo>
                      <a:cubicBezTo>
                        <a:pt x="1" y="3"/>
                        <a:pt x="1" y="3"/>
                        <a:pt x="1" y="3"/>
                      </a:cubicBezTo>
                    </a:path>
                  </a:pathLst>
                </a:custGeom>
                <a:grpFill/>
                <a:ln w="9525">
                  <a:noFill/>
                  <a:round/>
                </a:ln>
              </p:spPr>
              <p:txBody>
                <a:bodyPr vert="horz" wrap="square" lIns="121920" tIns="60960" rIns="121920" bIns="60960" numCol="1" anchor="t" anchorCtr="0" compatLnSpc="1"/>
                <a:lstStyle/>
                <a:p>
                  <a:pPr defTabSz="1375410"/>
                  <a:endParaRPr lang="en-US" sz="2400" dirty="0">
                    <a:solidFill>
                      <a:srgbClr val="262626"/>
                    </a:solidFill>
                    <a:cs typeface="+mn-ea"/>
                    <a:sym typeface="+mn-lt"/>
                  </a:endParaRPr>
                </a:p>
              </p:txBody>
            </p:sp>
            <p:sp>
              <p:nvSpPr>
                <p:cNvPr id="36" name="Freeform 135"/>
                <p:cNvSpPr>
                  <a:spLocks noEditPoints="1"/>
                </p:cNvSpPr>
                <p:nvPr/>
              </p:nvSpPr>
              <p:spPr bwMode="auto">
                <a:xfrm>
                  <a:off x="6543675" y="2852738"/>
                  <a:ext cx="142875" cy="12700"/>
                </a:xfrm>
                <a:custGeom>
                  <a:avLst/>
                  <a:gdLst/>
                  <a:ahLst/>
                  <a:cxnLst>
                    <a:cxn ang="0">
                      <a:pos x="0" y="2"/>
                    </a:cxn>
                    <a:cxn ang="0">
                      <a:pos x="1" y="4"/>
                    </a:cxn>
                    <a:cxn ang="0">
                      <a:pos x="48" y="4"/>
                    </a:cxn>
                    <a:cxn ang="0">
                      <a:pos x="49" y="2"/>
                    </a:cxn>
                    <a:cxn ang="0">
                      <a:pos x="48" y="0"/>
                    </a:cxn>
                    <a:cxn ang="0">
                      <a:pos x="1" y="0"/>
                    </a:cxn>
                    <a:cxn ang="0">
                      <a:pos x="0" y="2"/>
                    </a:cxn>
                    <a:cxn ang="0">
                      <a:pos x="0" y="2"/>
                    </a:cxn>
                    <a:cxn ang="0">
                      <a:pos x="0" y="2"/>
                    </a:cxn>
                  </a:cxnLst>
                  <a:rect l="0" t="0" r="r" b="b"/>
                  <a:pathLst>
                    <a:path w="49" h="4">
                      <a:moveTo>
                        <a:pt x="0" y="2"/>
                      </a:moveTo>
                      <a:cubicBezTo>
                        <a:pt x="0" y="3"/>
                        <a:pt x="0" y="4"/>
                        <a:pt x="1" y="4"/>
                      </a:cubicBezTo>
                      <a:cubicBezTo>
                        <a:pt x="48" y="4"/>
                        <a:pt x="48" y="4"/>
                        <a:pt x="48" y="4"/>
                      </a:cubicBezTo>
                      <a:cubicBezTo>
                        <a:pt x="49" y="4"/>
                        <a:pt x="49" y="3"/>
                        <a:pt x="49" y="2"/>
                      </a:cubicBezTo>
                      <a:cubicBezTo>
                        <a:pt x="49" y="1"/>
                        <a:pt x="49" y="0"/>
                        <a:pt x="48" y="0"/>
                      </a:cubicBezTo>
                      <a:cubicBezTo>
                        <a:pt x="1" y="0"/>
                        <a:pt x="1" y="0"/>
                        <a:pt x="1" y="0"/>
                      </a:cubicBezTo>
                      <a:cubicBezTo>
                        <a:pt x="0" y="0"/>
                        <a:pt x="0" y="1"/>
                        <a:pt x="0" y="2"/>
                      </a:cubicBezTo>
                      <a:close/>
                      <a:moveTo>
                        <a:pt x="0" y="2"/>
                      </a:moveTo>
                      <a:cubicBezTo>
                        <a:pt x="0" y="2"/>
                        <a:pt x="0" y="2"/>
                        <a:pt x="0" y="2"/>
                      </a:cubicBezTo>
                    </a:path>
                  </a:pathLst>
                </a:custGeom>
                <a:grpFill/>
                <a:ln w="9525">
                  <a:noFill/>
                  <a:round/>
                </a:ln>
              </p:spPr>
              <p:txBody>
                <a:bodyPr vert="horz" wrap="square" lIns="121920" tIns="60960" rIns="121920" bIns="60960" numCol="1" anchor="t" anchorCtr="0" compatLnSpc="1"/>
                <a:lstStyle/>
                <a:p>
                  <a:pPr defTabSz="1375410"/>
                  <a:endParaRPr lang="en-US" sz="2400" dirty="0">
                    <a:solidFill>
                      <a:srgbClr val="262626"/>
                    </a:solidFill>
                    <a:cs typeface="+mn-ea"/>
                    <a:sym typeface="+mn-lt"/>
                  </a:endParaRPr>
                </a:p>
              </p:txBody>
            </p:sp>
            <p:sp>
              <p:nvSpPr>
                <p:cNvPr id="37" name="Freeform 136"/>
                <p:cNvSpPr>
                  <a:spLocks noEditPoints="1"/>
                </p:cNvSpPr>
                <p:nvPr/>
              </p:nvSpPr>
              <p:spPr bwMode="auto">
                <a:xfrm>
                  <a:off x="6418263" y="2921001"/>
                  <a:ext cx="268288" cy="11113"/>
                </a:xfrm>
                <a:custGeom>
                  <a:avLst/>
                  <a:gdLst/>
                  <a:ahLst/>
                  <a:cxnLst>
                    <a:cxn ang="0">
                      <a:pos x="91" y="0"/>
                    </a:cxn>
                    <a:cxn ang="0">
                      <a:pos x="2" y="0"/>
                    </a:cxn>
                    <a:cxn ang="0">
                      <a:pos x="0" y="2"/>
                    </a:cxn>
                    <a:cxn ang="0">
                      <a:pos x="2" y="4"/>
                    </a:cxn>
                    <a:cxn ang="0">
                      <a:pos x="91" y="4"/>
                    </a:cxn>
                    <a:cxn ang="0">
                      <a:pos x="92" y="2"/>
                    </a:cxn>
                    <a:cxn ang="0">
                      <a:pos x="91" y="0"/>
                    </a:cxn>
                    <a:cxn ang="0">
                      <a:pos x="91" y="0"/>
                    </a:cxn>
                    <a:cxn ang="0">
                      <a:pos x="91" y="0"/>
                    </a:cxn>
                  </a:cxnLst>
                  <a:rect l="0" t="0" r="r" b="b"/>
                  <a:pathLst>
                    <a:path w="92" h="4">
                      <a:moveTo>
                        <a:pt x="91" y="0"/>
                      </a:moveTo>
                      <a:cubicBezTo>
                        <a:pt x="2" y="0"/>
                        <a:pt x="2" y="0"/>
                        <a:pt x="2" y="0"/>
                      </a:cubicBezTo>
                      <a:cubicBezTo>
                        <a:pt x="1" y="0"/>
                        <a:pt x="0" y="1"/>
                        <a:pt x="0" y="2"/>
                      </a:cubicBezTo>
                      <a:cubicBezTo>
                        <a:pt x="0" y="3"/>
                        <a:pt x="1" y="4"/>
                        <a:pt x="2" y="4"/>
                      </a:cubicBezTo>
                      <a:cubicBezTo>
                        <a:pt x="91" y="4"/>
                        <a:pt x="91" y="4"/>
                        <a:pt x="91" y="4"/>
                      </a:cubicBezTo>
                      <a:cubicBezTo>
                        <a:pt x="92" y="4"/>
                        <a:pt x="92" y="3"/>
                        <a:pt x="92" y="2"/>
                      </a:cubicBezTo>
                      <a:cubicBezTo>
                        <a:pt x="92" y="1"/>
                        <a:pt x="92" y="0"/>
                        <a:pt x="91" y="0"/>
                      </a:cubicBezTo>
                      <a:close/>
                      <a:moveTo>
                        <a:pt x="91" y="0"/>
                      </a:moveTo>
                      <a:cubicBezTo>
                        <a:pt x="91" y="0"/>
                        <a:pt x="91" y="0"/>
                        <a:pt x="91" y="0"/>
                      </a:cubicBezTo>
                    </a:path>
                  </a:pathLst>
                </a:custGeom>
                <a:grpFill/>
                <a:ln w="9525">
                  <a:noFill/>
                  <a:round/>
                </a:ln>
              </p:spPr>
              <p:txBody>
                <a:bodyPr vert="horz" wrap="square" lIns="121920" tIns="60960" rIns="121920" bIns="60960" numCol="1" anchor="t" anchorCtr="0" compatLnSpc="1"/>
                <a:lstStyle/>
                <a:p>
                  <a:pPr defTabSz="1375410"/>
                  <a:endParaRPr lang="en-US" sz="2400" dirty="0">
                    <a:solidFill>
                      <a:srgbClr val="262626"/>
                    </a:solidFill>
                    <a:cs typeface="+mn-ea"/>
                    <a:sym typeface="+mn-lt"/>
                  </a:endParaRPr>
                </a:p>
              </p:txBody>
            </p:sp>
            <p:sp>
              <p:nvSpPr>
                <p:cNvPr id="38" name="Freeform 137"/>
                <p:cNvSpPr>
                  <a:spLocks noEditPoints="1"/>
                </p:cNvSpPr>
                <p:nvPr/>
              </p:nvSpPr>
              <p:spPr bwMode="auto">
                <a:xfrm>
                  <a:off x="6418263" y="2955926"/>
                  <a:ext cx="268288" cy="9525"/>
                </a:xfrm>
                <a:custGeom>
                  <a:avLst/>
                  <a:gdLst/>
                  <a:ahLst/>
                  <a:cxnLst>
                    <a:cxn ang="0">
                      <a:pos x="91" y="0"/>
                    </a:cxn>
                    <a:cxn ang="0">
                      <a:pos x="2" y="0"/>
                    </a:cxn>
                    <a:cxn ang="0">
                      <a:pos x="0" y="1"/>
                    </a:cxn>
                    <a:cxn ang="0">
                      <a:pos x="2" y="3"/>
                    </a:cxn>
                    <a:cxn ang="0">
                      <a:pos x="91" y="3"/>
                    </a:cxn>
                    <a:cxn ang="0">
                      <a:pos x="92" y="1"/>
                    </a:cxn>
                    <a:cxn ang="0">
                      <a:pos x="91" y="0"/>
                    </a:cxn>
                    <a:cxn ang="0">
                      <a:pos x="91" y="0"/>
                    </a:cxn>
                    <a:cxn ang="0">
                      <a:pos x="91" y="0"/>
                    </a:cxn>
                  </a:cxnLst>
                  <a:rect l="0" t="0" r="r" b="b"/>
                  <a:pathLst>
                    <a:path w="92" h="3">
                      <a:moveTo>
                        <a:pt x="91" y="0"/>
                      </a:moveTo>
                      <a:cubicBezTo>
                        <a:pt x="2" y="0"/>
                        <a:pt x="2" y="0"/>
                        <a:pt x="2" y="0"/>
                      </a:cubicBezTo>
                      <a:cubicBezTo>
                        <a:pt x="1" y="0"/>
                        <a:pt x="0" y="0"/>
                        <a:pt x="0" y="1"/>
                      </a:cubicBezTo>
                      <a:cubicBezTo>
                        <a:pt x="0" y="3"/>
                        <a:pt x="1" y="3"/>
                        <a:pt x="2" y="3"/>
                      </a:cubicBezTo>
                      <a:cubicBezTo>
                        <a:pt x="91" y="3"/>
                        <a:pt x="91" y="3"/>
                        <a:pt x="91" y="3"/>
                      </a:cubicBezTo>
                      <a:cubicBezTo>
                        <a:pt x="92" y="3"/>
                        <a:pt x="92" y="3"/>
                        <a:pt x="92" y="1"/>
                      </a:cubicBezTo>
                      <a:cubicBezTo>
                        <a:pt x="92" y="0"/>
                        <a:pt x="92" y="0"/>
                        <a:pt x="91" y="0"/>
                      </a:cubicBezTo>
                      <a:close/>
                      <a:moveTo>
                        <a:pt x="91" y="0"/>
                      </a:moveTo>
                      <a:cubicBezTo>
                        <a:pt x="91" y="0"/>
                        <a:pt x="91" y="0"/>
                        <a:pt x="91" y="0"/>
                      </a:cubicBezTo>
                    </a:path>
                  </a:pathLst>
                </a:custGeom>
                <a:grpFill/>
                <a:ln w="9525">
                  <a:noFill/>
                  <a:round/>
                </a:ln>
              </p:spPr>
              <p:txBody>
                <a:bodyPr vert="horz" wrap="square" lIns="121920" tIns="60960" rIns="121920" bIns="60960" numCol="1" anchor="t" anchorCtr="0" compatLnSpc="1"/>
                <a:lstStyle/>
                <a:p>
                  <a:pPr defTabSz="1375410"/>
                  <a:endParaRPr lang="en-US" sz="2400" dirty="0">
                    <a:solidFill>
                      <a:srgbClr val="262626"/>
                    </a:solidFill>
                    <a:cs typeface="+mn-ea"/>
                    <a:sym typeface="+mn-lt"/>
                  </a:endParaRPr>
                </a:p>
              </p:txBody>
            </p:sp>
            <p:sp>
              <p:nvSpPr>
                <p:cNvPr id="39" name="Freeform 138"/>
                <p:cNvSpPr>
                  <a:spLocks noEditPoints="1"/>
                </p:cNvSpPr>
                <p:nvPr/>
              </p:nvSpPr>
              <p:spPr bwMode="auto">
                <a:xfrm>
                  <a:off x="6418263" y="2987676"/>
                  <a:ext cx="268288" cy="12700"/>
                </a:xfrm>
                <a:custGeom>
                  <a:avLst/>
                  <a:gdLst/>
                  <a:ahLst/>
                  <a:cxnLst>
                    <a:cxn ang="0">
                      <a:pos x="91" y="0"/>
                    </a:cxn>
                    <a:cxn ang="0">
                      <a:pos x="2" y="0"/>
                    </a:cxn>
                    <a:cxn ang="0">
                      <a:pos x="0" y="2"/>
                    </a:cxn>
                    <a:cxn ang="0">
                      <a:pos x="2" y="4"/>
                    </a:cxn>
                    <a:cxn ang="0">
                      <a:pos x="91" y="4"/>
                    </a:cxn>
                    <a:cxn ang="0">
                      <a:pos x="92" y="2"/>
                    </a:cxn>
                    <a:cxn ang="0">
                      <a:pos x="91" y="0"/>
                    </a:cxn>
                    <a:cxn ang="0">
                      <a:pos x="91" y="0"/>
                    </a:cxn>
                    <a:cxn ang="0">
                      <a:pos x="91" y="0"/>
                    </a:cxn>
                  </a:cxnLst>
                  <a:rect l="0" t="0" r="r" b="b"/>
                  <a:pathLst>
                    <a:path w="92" h="4">
                      <a:moveTo>
                        <a:pt x="91" y="0"/>
                      </a:moveTo>
                      <a:cubicBezTo>
                        <a:pt x="2" y="0"/>
                        <a:pt x="2" y="0"/>
                        <a:pt x="2" y="0"/>
                      </a:cubicBezTo>
                      <a:cubicBezTo>
                        <a:pt x="1" y="0"/>
                        <a:pt x="0" y="1"/>
                        <a:pt x="0" y="2"/>
                      </a:cubicBezTo>
                      <a:cubicBezTo>
                        <a:pt x="0" y="3"/>
                        <a:pt x="1" y="4"/>
                        <a:pt x="2" y="4"/>
                      </a:cubicBezTo>
                      <a:cubicBezTo>
                        <a:pt x="91" y="4"/>
                        <a:pt x="91" y="4"/>
                        <a:pt x="91" y="4"/>
                      </a:cubicBezTo>
                      <a:cubicBezTo>
                        <a:pt x="92" y="4"/>
                        <a:pt x="92" y="3"/>
                        <a:pt x="92" y="2"/>
                      </a:cubicBezTo>
                      <a:cubicBezTo>
                        <a:pt x="92" y="1"/>
                        <a:pt x="92" y="0"/>
                        <a:pt x="91" y="0"/>
                      </a:cubicBezTo>
                      <a:close/>
                      <a:moveTo>
                        <a:pt x="91" y="0"/>
                      </a:moveTo>
                      <a:cubicBezTo>
                        <a:pt x="91" y="0"/>
                        <a:pt x="91" y="0"/>
                        <a:pt x="91" y="0"/>
                      </a:cubicBezTo>
                    </a:path>
                  </a:pathLst>
                </a:custGeom>
                <a:grpFill/>
                <a:ln w="9525">
                  <a:noFill/>
                  <a:round/>
                </a:ln>
              </p:spPr>
              <p:txBody>
                <a:bodyPr vert="horz" wrap="square" lIns="121920" tIns="60960" rIns="121920" bIns="60960" numCol="1" anchor="t" anchorCtr="0" compatLnSpc="1"/>
                <a:lstStyle/>
                <a:p>
                  <a:pPr defTabSz="1375410"/>
                  <a:endParaRPr lang="en-US" sz="2400" dirty="0">
                    <a:solidFill>
                      <a:srgbClr val="262626"/>
                    </a:solidFill>
                    <a:cs typeface="+mn-ea"/>
                    <a:sym typeface="+mn-lt"/>
                  </a:endParaRPr>
                </a:p>
              </p:txBody>
            </p:sp>
            <p:sp>
              <p:nvSpPr>
                <p:cNvPr id="40" name="Freeform 139"/>
                <p:cNvSpPr>
                  <a:spLocks noEditPoints="1"/>
                </p:cNvSpPr>
                <p:nvPr/>
              </p:nvSpPr>
              <p:spPr bwMode="auto">
                <a:xfrm>
                  <a:off x="6418263" y="2889251"/>
                  <a:ext cx="268288" cy="7938"/>
                </a:xfrm>
                <a:custGeom>
                  <a:avLst/>
                  <a:gdLst/>
                  <a:ahLst/>
                  <a:cxnLst>
                    <a:cxn ang="0">
                      <a:pos x="91" y="0"/>
                    </a:cxn>
                    <a:cxn ang="0">
                      <a:pos x="2" y="0"/>
                    </a:cxn>
                    <a:cxn ang="0">
                      <a:pos x="0" y="1"/>
                    </a:cxn>
                    <a:cxn ang="0">
                      <a:pos x="2" y="3"/>
                    </a:cxn>
                    <a:cxn ang="0">
                      <a:pos x="91" y="3"/>
                    </a:cxn>
                    <a:cxn ang="0">
                      <a:pos x="92" y="1"/>
                    </a:cxn>
                    <a:cxn ang="0">
                      <a:pos x="91" y="0"/>
                    </a:cxn>
                    <a:cxn ang="0">
                      <a:pos x="91" y="0"/>
                    </a:cxn>
                    <a:cxn ang="0">
                      <a:pos x="91" y="0"/>
                    </a:cxn>
                  </a:cxnLst>
                  <a:rect l="0" t="0" r="r" b="b"/>
                  <a:pathLst>
                    <a:path w="92" h="3">
                      <a:moveTo>
                        <a:pt x="91" y="0"/>
                      </a:moveTo>
                      <a:cubicBezTo>
                        <a:pt x="2" y="0"/>
                        <a:pt x="2" y="0"/>
                        <a:pt x="2" y="0"/>
                      </a:cubicBezTo>
                      <a:cubicBezTo>
                        <a:pt x="1" y="0"/>
                        <a:pt x="0" y="0"/>
                        <a:pt x="0" y="1"/>
                      </a:cubicBezTo>
                      <a:cubicBezTo>
                        <a:pt x="0" y="3"/>
                        <a:pt x="1" y="3"/>
                        <a:pt x="2" y="3"/>
                      </a:cubicBezTo>
                      <a:cubicBezTo>
                        <a:pt x="91" y="3"/>
                        <a:pt x="91" y="3"/>
                        <a:pt x="91" y="3"/>
                      </a:cubicBezTo>
                      <a:cubicBezTo>
                        <a:pt x="92" y="3"/>
                        <a:pt x="92" y="3"/>
                        <a:pt x="92" y="1"/>
                      </a:cubicBezTo>
                      <a:cubicBezTo>
                        <a:pt x="92" y="0"/>
                        <a:pt x="92" y="0"/>
                        <a:pt x="91" y="0"/>
                      </a:cubicBezTo>
                      <a:close/>
                      <a:moveTo>
                        <a:pt x="91" y="0"/>
                      </a:moveTo>
                      <a:cubicBezTo>
                        <a:pt x="91" y="0"/>
                        <a:pt x="91" y="0"/>
                        <a:pt x="91" y="0"/>
                      </a:cubicBezTo>
                    </a:path>
                  </a:pathLst>
                </a:custGeom>
                <a:grpFill/>
                <a:ln w="9525">
                  <a:noFill/>
                  <a:round/>
                </a:ln>
              </p:spPr>
              <p:txBody>
                <a:bodyPr vert="horz" wrap="square" lIns="121920" tIns="60960" rIns="121920" bIns="60960" numCol="1" anchor="t" anchorCtr="0" compatLnSpc="1"/>
                <a:lstStyle/>
                <a:p>
                  <a:pPr defTabSz="1375410"/>
                  <a:endParaRPr lang="en-US" sz="2400" dirty="0">
                    <a:solidFill>
                      <a:srgbClr val="262626"/>
                    </a:solidFill>
                    <a:cs typeface="+mn-ea"/>
                    <a:sym typeface="+mn-lt"/>
                  </a:endParaRPr>
                </a:p>
              </p:txBody>
            </p:sp>
            <p:sp>
              <p:nvSpPr>
                <p:cNvPr id="41" name="Freeform 140"/>
                <p:cNvSpPr>
                  <a:spLocks noEditPoints="1"/>
                </p:cNvSpPr>
                <p:nvPr/>
              </p:nvSpPr>
              <p:spPr bwMode="auto">
                <a:xfrm>
                  <a:off x="6418263" y="2774951"/>
                  <a:ext cx="101600" cy="90488"/>
                </a:xfrm>
                <a:custGeom>
                  <a:avLst/>
                  <a:gdLst/>
                  <a:ahLst/>
                  <a:cxnLst>
                    <a:cxn ang="0">
                      <a:pos x="4" y="31"/>
                    </a:cxn>
                    <a:cxn ang="0">
                      <a:pos x="31" y="31"/>
                    </a:cxn>
                    <a:cxn ang="0">
                      <a:pos x="35" y="27"/>
                    </a:cxn>
                    <a:cxn ang="0">
                      <a:pos x="35" y="4"/>
                    </a:cxn>
                    <a:cxn ang="0">
                      <a:pos x="31" y="0"/>
                    </a:cxn>
                    <a:cxn ang="0">
                      <a:pos x="4" y="0"/>
                    </a:cxn>
                    <a:cxn ang="0">
                      <a:pos x="0" y="4"/>
                    </a:cxn>
                    <a:cxn ang="0">
                      <a:pos x="0" y="27"/>
                    </a:cxn>
                    <a:cxn ang="0">
                      <a:pos x="4" y="31"/>
                    </a:cxn>
                    <a:cxn ang="0">
                      <a:pos x="8" y="8"/>
                    </a:cxn>
                    <a:cxn ang="0">
                      <a:pos x="27" y="8"/>
                    </a:cxn>
                    <a:cxn ang="0">
                      <a:pos x="27" y="23"/>
                    </a:cxn>
                    <a:cxn ang="0">
                      <a:pos x="8" y="23"/>
                    </a:cxn>
                    <a:cxn ang="0">
                      <a:pos x="8" y="8"/>
                    </a:cxn>
                    <a:cxn ang="0">
                      <a:pos x="8" y="8"/>
                    </a:cxn>
                    <a:cxn ang="0">
                      <a:pos x="8" y="8"/>
                    </a:cxn>
                  </a:cxnLst>
                  <a:rect l="0" t="0" r="r" b="b"/>
                  <a:pathLst>
                    <a:path w="35" h="31">
                      <a:moveTo>
                        <a:pt x="4" y="31"/>
                      </a:moveTo>
                      <a:cubicBezTo>
                        <a:pt x="31" y="31"/>
                        <a:pt x="31" y="31"/>
                        <a:pt x="31" y="31"/>
                      </a:cubicBezTo>
                      <a:cubicBezTo>
                        <a:pt x="33" y="31"/>
                        <a:pt x="35" y="29"/>
                        <a:pt x="35" y="27"/>
                      </a:cubicBezTo>
                      <a:cubicBezTo>
                        <a:pt x="35" y="4"/>
                        <a:pt x="35" y="4"/>
                        <a:pt x="35" y="4"/>
                      </a:cubicBezTo>
                      <a:cubicBezTo>
                        <a:pt x="35" y="2"/>
                        <a:pt x="33" y="0"/>
                        <a:pt x="31" y="0"/>
                      </a:cubicBezTo>
                      <a:cubicBezTo>
                        <a:pt x="4" y="0"/>
                        <a:pt x="4" y="0"/>
                        <a:pt x="4" y="0"/>
                      </a:cubicBezTo>
                      <a:cubicBezTo>
                        <a:pt x="2" y="0"/>
                        <a:pt x="0" y="2"/>
                        <a:pt x="0" y="4"/>
                      </a:cubicBezTo>
                      <a:cubicBezTo>
                        <a:pt x="0" y="27"/>
                        <a:pt x="0" y="27"/>
                        <a:pt x="0" y="27"/>
                      </a:cubicBezTo>
                      <a:cubicBezTo>
                        <a:pt x="0" y="29"/>
                        <a:pt x="2" y="31"/>
                        <a:pt x="4" y="31"/>
                      </a:cubicBezTo>
                      <a:close/>
                      <a:moveTo>
                        <a:pt x="8" y="8"/>
                      </a:moveTo>
                      <a:cubicBezTo>
                        <a:pt x="27" y="8"/>
                        <a:pt x="27" y="8"/>
                        <a:pt x="27" y="8"/>
                      </a:cubicBezTo>
                      <a:cubicBezTo>
                        <a:pt x="27" y="23"/>
                        <a:pt x="27" y="23"/>
                        <a:pt x="27" y="23"/>
                      </a:cubicBezTo>
                      <a:cubicBezTo>
                        <a:pt x="8" y="23"/>
                        <a:pt x="8" y="23"/>
                        <a:pt x="8" y="23"/>
                      </a:cubicBezTo>
                      <a:lnTo>
                        <a:pt x="8" y="8"/>
                      </a:lnTo>
                      <a:close/>
                      <a:moveTo>
                        <a:pt x="8" y="8"/>
                      </a:moveTo>
                      <a:cubicBezTo>
                        <a:pt x="8" y="8"/>
                        <a:pt x="8" y="8"/>
                        <a:pt x="8" y="8"/>
                      </a:cubicBezTo>
                    </a:path>
                  </a:pathLst>
                </a:custGeom>
                <a:grpFill/>
                <a:ln w="9525">
                  <a:noFill/>
                  <a:round/>
                </a:ln>
              </p:spPr>
              <p:txBody>
                <a:bodyPr vert="horz" wrap="square" lIns="121920" tIns="60960" rIns="121920" bIns="60960" numCol="1" anchor="t" anchorCtr="0" compatLnSpc="1"/>
                <a:lstStyle/>
                <a:p>
                  <a:pPr defTabSz="1375410"/>
                  <a:endParaRPr lang="en-US" sz="2400" dirty="0">
                    <a:solidFill>
                      <a:srgbClr val="262626"/>
                    </a:solidFill>
                    <a:cs typeface="+mn-ea"/>
                    <a:sym typeface="+mn-lt"/>
                  </a:endParaRPr>
                </a:p>
              </p:txBody>
            </p:sp>
          </p:grpSp>
          <p:sp>
            <p:nvSpPr>
              <p:cNvPr id="31" name="Freeform 144"/>
              <p:cNvSpPr>
                <a:spLocks noEditPoints="1"/>
              </p:cNvSpPr>
              <p:nvPr/>
            </p:nvSpPr>
            <p:spPr bwMode="auto">
              <a:xfrm>
                <a:off x="3142961" y="4755663"/>
                <a:ext cx="599827" cy="586901"/>
              </a:xfrm>
              <a:custGeom>
                <a:avLst/>
                <a:gdLst/>
                <a:ahLst/>
                <a:cxnLst>
                  <a:cxn ang="0">
                    <a:pos x="90" y="0"/>
                  </a:cxn>
                  <a:cxn ang="0">
                    <a:pos x="53" y="26"/>
                  </a:cxn>
                  <a:cxn ang="0">
                    <a:pos x="53" y="26"/>
                  </a:cxn>
                  <a:cxn ang="0">
                    <a:pos x="13" y="66"/>
                  </a:cxn>
                  <a:cxn ang="0">
                    <a:pos x="0" y="106"/>
                  </a:cxn>
                  <a:cxn ang="0">
                    <a:pos x="13" y="123"/>
                  </a:cxn>
                  <a:cxn ang="0">
                    <a:pos x="50" y="114"/>
                  </a:cxn>
                  <a:cxn ang="0">
                    <a:pos x="115" y="51"/>
                  </a:cxn>
                  <a:cxn ang="0">
                    <a:pos x="61" y="91"/>
                  </a:cxn>
                  <a:cxn ang="0">
                    <a:pos x="95" y="45"/>
                  </a:cxn>
                  <a:cxn ang="0">
                    <a:pos x="91" y="64"/>
                  </a:cxn>
                  <a:cxn ang="0">
                    <a:pos x="61" y="94"/>
                  </a:cxn>
                  <a:cxn ang="0">
                    <a:pos x="56" y="78"/>
                  </a:cxn>
                  <a:cxn ang="0">
                    <a:pos x="43" y="66"/>
                  </a:cxn>
                  <a:cxn ang="0">
                    <a:pos x="88" y="34"/>
                  </a:cxn>
                  <a:cxn ang="0">
                    <a:pos x="56" y="78"/>
                  </a:cxn>
                  <a:cxn ang="0">
                    <a:pos x="29" y="61"/>
                  </a:cxn>
                  <a:cxn ang="0">
                    <a:pos x="76" y="28"/>
                  </a:cxn>
                  <a:cxn ang="0">
                    <a:pos x="16" y="115"/>
                  </a:cxn>
                  <a:cxn ang="0">
                    <a:pos x="7" y="110"/>
                  </a:cxn>
                  <a:cxn ang="0">
                    <a:pos x="12" y="93"/>
                  </a:cxn>
                  <a:cxn ang="0">
                    <a:pos x="30" y="111"/>
                  </a:cxn>
                  <a:cxn ang="0">
                    <a:pos x="34" y="110"/>
                  </a:cxn>
                  <a:cxn ang="0">
                    <a:pos x="13" y="89"/>
                  </a:cxn>
                  <a:cxn ang="0">
                    <a:pos x="18" y="72"/>
                  </a:cxn>
                  <a:cxn ang="0">
                    <a:pos x="49" y="106"/>
                  </a:cxn>
                  <a:cxn ang="0">
                    <a:pos x="34" y="110"/>
                  </a:cxn>
                  <a:cxn ang="0">
                    <a:pos x="103" y="52"/>
                  </a:cxn>
                  <a:cxn ang="0">
                    <a:pos x="93" y="29"/>
                  </a:cxn>
                  <a:cxn ang="0">
                    <a:pos x="77" y="13"/>
                  </a:cxn>
                  <a:cxn ang="0">
                    <a:pos x="107" y="16"/>
                  </a:cxn>
                  <a:cxn ang="0">
                    <a:pos x="110" y="45"/>
                  </a:cxn>
                  <a:cxn ang="0">
                    <a:pos x="110" y="45"/>
                  </a:cxn>
                </a:cxnLst>
                <a:rect l="0" t="0" r="r" b="b"/>
                <a:pathLst>
                  <a:path w="126" h="123">
                    <a:moveTo>
                      <a:pt x="112" y="10"/>
                    </a:moveTo>
                    <a:cubicBezTo>
                      <a:pt x="106" y="4"/>
                      <a:pt x="98" y="0"/>
                      <a:pt x="90" y="0"/>
                    </a:cubicBezTo>
                    <a:cubicBezTo>
                      <a:pt x="83" y="0"/>
                      <a:pt x="76" y="3"/>
                      <a:pt x="72" y="7"/>
                    </a:cubicBezTo>
                    <a:cubicBezTo>
                      <a:pt x="53" y="26"/>
                      <a:pt x="53" y="26"/>
                      <a:pt x="53" y="26"/>
                    </a:cubicBezTo>
                    <a:cubicBezTo>
                      <a:pt x="53" y="26"/>
                      <a:pt x="53" y="26"/>
                      <a:pt x="53" y="26"/>
                    </a:cubicBezTo>
                    <a:cubicBezTo>
                      <a:pt x="53" y="26"/>
                      <a:pt x="53" y="26"/>
                      <a:pt x="53" y="26"/>
                    </a:cubicBezTo>
                    <a:cubicBezTo>
                      <a:pt x="53" y="26"/>
                      <a:pt x="53" y="26"/>
                      <a:pt x="53" y="26"/>
                    </a:cubicBezTo>
                    <a:cubicBezTo>
                      <a:pt x="13" y="66"/>
                      <a:pt x="13" y="66"/>
                      <a:pt x="13" y="66"/>
                    </a:cubicBezTo>
                    <a:cubicBezTo>
                      <a:pt x="11" y="68"/>
                      <a:pt x="10" y="70"/>
                      <a:pt x="9" y="73"/>
                    </a:cubicBezTo>
                    <a:cubicBezTo>
                      <a:pt x="0" y="106"/>
                      <a:pt x="0" y="106"/>
                      <a:pt x="0" y="106"/>
                    </a:cubicBezTo>
                    <a:cubicBezTo>
                      <a:pt x="0" y="106"/>
                      <a:pt x="0" y="108"/>
                      <a:pt x="0" y="110"/>
                    </a:cubicBezTo>
                    <a:cubicBezTo>
                      <a:pt x="0" y="117"/>
                      <a:pt x="6" y="123"/>
                      <a:pt x="13" y="123"/>
                    </a:cubicBezTo>
                    <a:cubicBezTo>
                      <a:pt x="15" y="123"/>
                      <a:pt x="17" y="122"/>
                      <a:pt x="18" y="122"/>
                    </a:cubicBezTo>
                    <a:cubicBezTo>
                      <a:pt x="50" y="114"/>
                      <a:pt x="50" y="114"/>
                      <a:pt x="50" y="114"/>
                    </a:cubicBezTo>
                    <a:cubicBezTo>
                      <a:pt x="52" y="113"/>
                      <a:pt x="55" y="112"/>
                      <a:pt x="57" y="110"/>
                    </a:cubicBezTo>
                    <a:cubicBezTo>
                      <a:pt x="115" y="51"/>
                      <a:pt x="115" y="51"/>
                      <a:pt x="115" y="51"/>
                    </a:cubicBezTo>
                    <a:cubicBezTo>
                      <a:pt x="126" y="40"/>
                      <a:pt x="125" y="22"/>
                      <a:pt x="112" y="10"/>
                    </a:cubicBezTo>
                    <a:close/>
                    <a:moveTo>
                      <a:pt x="61" y="91"/>
                    </a:moveTo>
                    <a:cubicBezTo>
                      <a:pt x="61" y="88"/>
                      <a:pt x="60" y="85"/>
                      <a:pt x="58" y="81"/>
                    </a:cubicBezTo>
                    <a:cubicBezTo>
                      <a:pt x="95" y="45"/>
                      <a:pt x="95" y="45"/>
                      <a:pt x="95" y="45"/>
                    </a:cubicBezTo>
                    <a:cubicBezTo>
                      <a:pt x="97" y="52"/>
                      <a:pt x="96" y="59"/>
                      <a:pt x="91" y="64"/>
                    </a:cubicBezTo>
                    <a:cubicBezTo>
                      <a:pt x="91" y="64"/>
                      <a:pt x="91" y="64"/>
                      <a:pt x="91" y="64"/>
                    </a:cubicBezTo>
                    <a:cubicBezTo>
                      <a:pt x="91" y="64"/>
                      <a:pt x="91" y="64"/>
                      <a:pt x="91" y="64"/>
                    </a:cubicBezTo>
                    <a:cubicBezTo>
                      <a:pt x="61" y="94"/>
                      <a:pt x="61" y="94"/>
                      <a:pt x="61" y="94"/>
                    </a:cubicBezTo>
                    <a:cubicBezTo>
                      <a:pt x="61" y="93"/>
                      <a:pt x="61" y="92"/>
                      <a:pt x="61" y="91"/>
                    </a:cubicBezTo>
                    <a:close/>
                    <a:moveTo>
                      <a:pt x="56" y="78"/>
                    </a:moveTo>
                    <a:cubicBezTo>
                      <a:pt x="55" y="76"/>
                      <a:pt x="53" y="73"/>
                      <a:pt x="51" y="71"/>
                    </a:cubicBezTo>
                    <a:cubicBezTo>
                      <a:pt x="49" y="69"/>
                      <a:pt x="46" y="67"/>
                      <a:pt x="43" y="66"/>
                    </a:cubicBezTo>
                    <a:cubicBezTo>
                      <a:pt x="80" y="29"/>
                      <a:pt x="80" y="29"/>
                      <a:pt x="80" y="29"/>
                    </a:cubicBezTo>
                    <a:cubicBezTo>
                      <a:pt x="83" y="30"/>
                      <a:pt x="86" y="32"/>
                      <a:pt x="88" y="34"/>
                    </a:cubicBezTo>
                    <a:cubicBezTo>
                      <a:pt x="90" y="37"/>
                      <a:pt x="92" y="39"/>
                      <a:pt x="93" y="41"/>
                    </a:cubicBezTo>
                    <a:lnTo>
                      <a:pt x="56" y="78"/>
                    </a:lnTo>
                    <a:close/>
                    <a:moveTo>
                      <a:pt x="40" y="64"/>
                    </a:moveTo>
                    <a:cubicBezTo>
                      <a:pt x="36" y="62"/>
                      <a:pt x="33" y="61"/>
                      <a:pt x="29" y="61"/>
                    </a:cubicBezTo>
                    <a:cubicBezTo>
                      <a:pt x="58" y="32"/>
                      <a:pt x="58" y="32"/>
                      <a:pt x="58" y="32"/>
                    </a:cubicBezTo>
                    <a:cubicBezTo>
                      <a:pt x="63" y="27"/>
                      <a:pt x="69" y="26"/>
                      <a:pt x="76" y="28"/>
                    </a:cubicBezTo>
                    <a:lnTo>
                      <a:pt x="40" y="64"/>
                    </a:lnTo>
                    <a:close/>
                    <a:moveTo>
                      <a:pt x="16" y="115"/>
                    </a:moveTo>
                    <a:cubicBezTo>
                      <a:pt x="15" y="115"/>
                      <a:pt x="14" y="115"/>
                      <a:pt x="13" y="115"/>
                    </a:cubicBezTo>
                    <a:cubicBezTo>
                      <a:pt x="10" y="115"/>
                      <a:pt x="7" y="113"/>
                      <a:pt x="7" y="110"/>
                    </a:cubicBezTo>
                    <a:cubicBezTo>
                      <a:pt x="7" y="109"/>
                      <a:pt x="8" y="108"/>
                      <a:pt x="8" y="107"/>
                    </a:cubicBezTo>
                    <a:cubicBezTo>
                      <a:pt x="12" y="93"/>
                      <a:pt x="12" y="93"/>
                      <a:pt x="12" y="93"/>
                    </a:cubicBezTo>
                    <a:cubicBezTo>
                      <a:pt x="16" y="93"/>
                      <a:pt x="21" y="94"/>
                      <a:pt x="25" y="98"/>
                    </a:cubicBezTo>
                    <a:cubicBezTo>
                      <a:pt x="28" y="102"/>
                      <a:pt x="30" y="107"/>
                      <a:pt x="30" y="111"/>
                    </a:cubicBezTo>
                    <a:lnTo>
                      <a:pt x="16" y="115"/>
                    </a:lnTo>
                    <a:close/>
                    <a:moveTo>
                      <a:pt x="34" y="110"/>
                    </a:moveTo>
                    <a:cubicBezTo>
                      <a:pt x="34" y="105"/>
                      <a:pt x="31" y="100"/>
                      <a:pt x="27" y="95"/>
                    </a:cubicBezTo>
                    <a:cubicBezTo>
                      <a:pt x="23" y="91"/>
                      <a:pt x="18" y="89"/>
                      <a:pt x="13" y="89"/>
                    </a:cubicBezTo>
                    <a:cubicBezTo>
                      <a:pt x="17" y="75"/>
                      <a:pt x="17" y="75"/>
                      <a:pt x="17" y="75"/>
                    </a:cubicBezTo>
                    <a:cubicBezTo>
                      <a:pt x="17" y="74"/>
                      <a:pt x="17" y="73"/>
                      <a:pt x="18" y="72"/>
                    </a:cubicBezTo>
                    <a:cubicBezTo>
                      <a:pt x="26" y="67"/>
                      <a:pt x="38" y="68"/>
                      <a:pt x="46" y="77"/>
                    </a:cubicBezTo>
                    <a:cubicBezTo>
                      <a:pt x="55" y="85"/>
                      <a:pt x="56" y="98"/>
                      <a:pt x="49" y="106"/>
                    </a:cubicBezTo>
                    <a:cubicBezTo>
                      <a:pt x="49" y="106"/>
                      <a:pt x="48" y="106"/>
                      <a:pt x="48" y="106"/>
                    </a:cubicBezTo>
                    <a:lnTo>
                      <a:pt x="34" y="110"/>
                    </a:lnTo>
                    <a:close/>
                    <a:moveTo>
                      <a:pt x="110" y="45"/>
                    </a:moveTo>
                    <a:cubicBezTo>
                      <a:pt x="103" y="52"/>
                      <a:pt x="103" y="52"/>
                      <a:pt x="103" y="52"/>
                    </a:cubicBezTo>
                    <a:cubicBezTo>
                      <a:pt x="103" y="51"/>
                      <a:pt x="103" y="50"/>
                      <a:pt x="103" y="49"/>
                    </a:cubicBezTo>
                    <a:cubicBezTo>
                      <a:pt x="103" y="42"/>
                      <a:pt x="99" y="35"/>
                      <a:pt x="93" y="29"/>
                    </a:cubicBezTo>
                    <a:cubicBezTo>
                      <a:pt x="87" y="23"/>
                      <a:pt x="79" y="19"/>
                      <a:pt x="71" y="19"/>
                    </a:cubicBezTo>
                    <a:cubicBezTo>
                      <a:pt x="77" y="13"/>
                      <a:pt x="77" y="13"/>
                      <a:pt x="77" y="13"/>
                    </a:cubicBezTo>
                    <a:cubicBezTo>
                      <a:pt x="80" y="10"/>
                      <a:pt x="85" y="8"/>
                      <a:pt x="90" y="8"/>
                    </a:cubicBezTo>
                    <a:cubicBezTo>
                      <a:pt x="96" y="8"/>
                      <a:pt x="102" y="11"/>
                      <a:pt x="107" y="16"/>
                    </a:cubicBezTo>
                    <a:cubicBezTo>
                      <a:pt x="112" y="20"/>
                      <a:pt x="114" y="26"/>
                      <a:pt x="115" y="32"/>
                    </a:cubicBezTo>
                    <a:cubicBezTo>
                      <a:pt x="115" y="37"/>
                      <a:pt x="113" y="42"/>
                      <a:pt x="110" y="45"/>
                    </a:cubicBezTo>
                    <a:close/>
                    <a:moveTo>
                      <a:pt x="110" y="45"/>
                    </a:moveTo>
                    <a:cubicBezTo>
                      <a:pt x="110" y="45"/>
                      <a:pt x="110" y="45"/>
                      <a:pt x="110" y="45"/>
                    </a:cubicBezTo>
                  </a:path>
                </a:pathLst>
              </a:custGeom>
              <a:solidFill>
                <a:schemeClr val="bg1"/>
              </a:solidFill>
              <a:ln w="9525">
                <a:noFill/>
                <a:round/>
              </a:ln>
            </p:spPr>
            <p:txBody>
              <a:bodyPr vert="horz" wrap="square" lIns="121920" tIns="60960" rIns="121920" bIns="60960" numCol="1" anchor="t" anchorCtr="0" compatLnSpc="1"/>
              <a:lstStyle/>
              <a:p>
                <a:pPr defTabSz="1375410"/>
                <a:endParaRPr lang="en-US" sz="2400" dirty="0">
                  <a:solidFill>
                    <a:srgbClr val="262626"/>
                  </a:solidFill>
                  <a:cs typeface="+mn-ea"/>
                  <a:sym typeface="+mn-lt"/>
                </a:endParaRPr>
              </a:p>
            </p:txBody>
          </p:sp>
          <p:sp>
            <p:nvSpPr>
              <p:cNvPr id="32" name="Freeform 72"/>
              <p:cNvSpPr>
                <a:spLocks noEditPoints="1"/>
              </p:cNvSpPr>
              <p:nvPr/>
            </p:nvSpPr>
            <p:spPr bwMode="auto">
              <a:xfrm>
                <a:off x="9165860" y="2723663"/>
                <a:ext cx="586901" cy="586901"/>
              </a:xfrm>
              <a:custGeom>
                <a:avLst/>
                <a:gdLst/>
                <a:ahLst/>
                <a:cxnLst>
                  <a:cxn ang="0">
                    <a:pos x="121" y="1"/>
                  </a:cxn>
                  <a:cxn ang="0">
                    <a:pos x="119" y="0"/>
                  </a:cxn>
                  <a:cxn ang="0">
                    <a:pos x="117" y="1"/>
                  </a:cxn>
                  <a:cxn ang="0">
                    <a:pos x="2" y="77"/>
                  </a:cxn>
                  <a:cxn ang="0">
                    <a:pos x="0" y="81"/>
                  </a:cxn>
                  <a:cxn ang="0">
                    <a:pos x="2" y="84"/>
                  </a:cxn>
                  <a:cxn ang="0">
                    <a:pos x="32" y="96"/>
                  </a:cxn>
                  <a:cxn ang="0">
                    <a:pos x="46" y="121"/>
                  </a:cxn>
                  <a:cxn ang="0">
                    <a:pos x="50" y="123"/>
                  </a:cxn>
                  <a:cxn ang="0">
                    <a:pos x="50" y="123"/>
                  </a:cxn>
                  <a:cxn ang="0">
                    <a:pos x="53" y="121"/>
                  </a:cxn>
                  <a:cxn ang="0">
                    <a:pos x="61" y="107"/>
                  </a:cxn>
                  <a:cxn ang="0">
                    <a:pos x="98" y="122"/>
                  </a:cxn>
                  <a:cxn ang="0">
                    <a:pos x="100" y="123"/>
                  </a:cxn>
                  <a:cxn ang="0">
                    <a:pos x="101" y="122"/>
                  </a:cxn>
                  <a:cxn ang="0">
                    <a:pos x="103" y="119"/>
                  </a:cxn>
                  <a:cxn ang="0">
                    <a:pos x="123" y="4"/>
                  </a:cxn>
                  <a:cxn ang="0">
                    <a:pos x="121" y="1"/>
                  </a:cxn>
                  <a:cxn ang="0">
                    <a:pos x="12" y="80"/>
                  </a:cxn>
                  <a:cxn ang="0">
                    <a:pos x="101" y="20"/>
                  </a:cxn>
                  <a:cxn ang="0">
                    <a:pos x="36" y="89"/>
                  </a:cxn>
                  <a:cxn ang="0">
                    <a:pos x="35" y="89"/>
                  </a:cxn>
                  <a:cxn ang="0">
                    <a:pos x="12" y="80"/>
                  </a:cxn>
                  <a:cxn ang="0">
                    <a:pos x="39" y="92"/>
                  </a:cxn>
                  <a:cxn ang="0">
                    <a:pos x="39" y="92"/>
                  </a:cxn>
                  <a:cxn ang="0">
                    <a:pos x="112" y="14"/>
                  </a:cxn>
                  <a:cxn ang="0">
                    <a:pos x="50" y="111"/>
                  </a:cxn>
                  <a:cxn ang="0">
                    <a:pos x="39" y="92"/>
                  </a:cxn>
                  <a:cxn ang="0">
                    <a:pos x="97" y="113"/>
                  </a:cxn>
                  <a:cxn ang="0">
                    <a:pos x="64" y="100"/>
                  </a:cxn>
                  <a:cxn ang="0">
                    <a:pos x="61" y="100"/>
                  </a:cxn>
                  <a:cxn ang="0">
                    <a:pos x="112" y="22"/>
                  </a:cxn>
                  <a:cxn ang="0">
                    <a:pos x="97" y="113"/>
                  </a:cxn>
                  <a:cxn ang="0">
                    <a:pos x="97" y="113"/>
                  </a:cxn>
                  <a:cxn ang="0">
                    <a:pos x="97" y="113"/>
                  </a:cxn>
                </a:cxnLst>
                <a:rect l="0" t="0" r="r" b="b"/>
                <a:pathLst>
                  <a:path w="123" h="123">
                    <a:moveTo>
                      <a:pt x="121" y="1"/>
                    </a:moveTo>
                    <a:cubicBezTo>
                      <a:pt x="120" y="0"/>
                      <a:pt x="119" y="0"/>
                      <a:pt x="119" y="0"/>
                    </a:cubicBezTo>
                    <a:cubicBezTo>
                      <a:pt x="118" y="0"/>
                      <a:pt x="117" y="0"/>
                      <a:pt x="117" y="1"/>
                    </a:cubicBezTo>
                    <a:cubicBezTo>
                      <a:pt x="2" y="77"/>
                      <a:pt x="2" y="77"/>
                      <a:pt x="2" y="77"/>
                    </a:cubicBezTo>
                    <a:cubicBezTo>
                      <a:pt x="0" y="78"/>
                      <a:pt x="0" y="79"/>
                      <a:pt x="0" y="81"/>
                    </a:cubicBezTo>
                    <a:cubicBezTo>
                      <a:pt x="0" y="82"/>
                      <a:pt x="1" y="83"/>
                      <a:pt x="2" y="84"/>
                    </a:cubicBezTo>
                    <a:cubicBezTo>
                      <a:pt x="32" y="96"/>
                      <a:pt x="32" y="96"/>
                      <a:pt x="32" y="96"/>
                    </a:cubicBezTo>
                    <a:cubicBezTo>
                      <a:pt x="46" y="121"/>
                      <a:pt x="46" y="121"/>
                      <a:pt x="46" y="121"/>
                    </a:cubicBezTo>
                    <a:cubicBezTo>
                      <a:pt x="47" y="122"/>
                      <a:pt x="48" y="123"/>
                      <a:pt x="50" y="123"/>
                    </a:cubicBezTo>
                    <a:cubicBezTo>
                      <a:pt x="50" y="123"/>
                      <a:pt x="50" y="123"/>
                      <a:pt x="50" y="123"/>
                    </a:cubicBezTo>
                    <a:cubicBezTo>
                      <a:pt x="51" y="123"/>
                      <a:pt x="52" y="122"/>
                      <a:pt x="53" y="121"/>
                    </a:cubicBezTo>
                    <a:cubicBezTo>
                      <a:pt x="61" y="107"/>
                      <a:pt x="61" y="107"/>
                      <a:pt x="61" y="107"/>
                    </a:cubicBezTo>
                    <a:cubicBezTo>
                      <a:pt x="98" y="122"/>
                      <a:pt x="98" y="122"/>
                      <a:pt x="98" y="122"/>
                    </a:cubicBezTo>
                    <a:cubicBezTo>
                      <a:pt x="99" y="123"/>
                      <a:pt x="99" y="123"/>
                      <a:pt x="100" y="123"/>
                    </a:cubicBezTo>
                    <a:cubicBezTo>
                      <a:pt x="100" y="123"/>
                      <a:pt x="101" y="122"/>
                      <a:pt x="101" y="122"/>
                    </a:cubicBezTo>
                    <a:cubicBezTo>
                      <a:pt x="102" y="122"/>
                      <a:pt x="103" y="121"/>
                      <a:pt x="103" y="119"/>
                    </a:cubicBezTo>
                    <a:cubicBezTo>
                      <a:pt x="123" y="4"/>
                      <a:pt x="123" y="4"/>
                      <a:pt x="123" y="4"/>
                    </a:cubicBezTo>
                    <a:cubicBezTo>
                      <a:pt x="123" y="3"/>
                      <a:pt x="122" y="1"/>
                      <a:pt x="121" y="1"/>
                    </a:cubicBezTo>
                    <a:close/>
                    <a:moveTo>
                      <a:pt x="12" y="80"/>
                    </a:moveTo>
                    <a:cubicBezTo>
                      <a:pt x="101" y="20"/>
                      <a:pt x="101" y="20"/>
                      <a:pt x="101" y="20"/>
                    </a:cubicBezTo>
                    <a:cubicBezTo>
                      <a:pt x="36" y="89"/>
                      <a:pt x="36" y="89"/>
                      <a:pt x="36" y="89"/>
                    </a:cubicBezTo>
                    <a:cubicBezTo>
                      <a:pt x="36" y="89"/>
                      <a:pt x="35" y="89"/>
                      <a:pt x="35" y="89"/>
                    </a:cubicBezTo>
                    <a:lnTo>
                      <a:pt x="12" y="80"/>
                    </a:lnTo>
                    <a:close/>
                    <a:moveTo>
                      <a:pt x="39" y="92"/>
                    </a:moveTo>
                    <a:cubicBezTo>
                      <a:pt x="39" y="92"/>
                      <a:pt x="39" y="92"/>
                      <a:pt x="39" y="92"/>
                    </a:cubicBezTo>
                    <a:cubicBezTo>
                      <a:pt x="112" y="14"/>
                      <a:pt x="112" y="14"/>
                      <a:pt x="112" y="14"/>
                    </a:cubicBezTo>
                    <a:cubicBezTo>
                      <a:pt x="50" y="111"/>
                      <a:pt x="50" y="111"/>
                      <a:pt x="50" y="111"/>
                    </a:cubicBezTo>
                    <a:lnTo>
                      <a:pt x="39" y="92"/>
                    </a:lnTo>
                    <a:close/>
                    <a:moveTo>
                      <a:pt x="97" y="113"/>
                    </a:moveTo>
                    <a:cubicBezTo>
                      <a:pt x="64" y="100"/>
                      <a:pt x="64" y="100"/>
                      <a:pt x="64" y="100"/>
                    </a:cubicBezTo>
                    <a:cubicBezTo>
                      <a:pt x="63" y="100"/>
                      <a:pt x="62" y="100"/>
                      <a:pt x="61" y="100"/>
                    </a:cubicBezTo>
                    <a:cubicBezTo>
                      <a:pt x="112" y="22"/>
                      <a:pt x="112" y="22"/>
                      <a:pt x="112" y="22"/>
                    </a:cubicBezTo>
                    <a:lnTo>
                      <a:pt x="97" y="113"/>
                    </a:lnTo>
                    <a:close/>
                    <a:moveTo>
                      <a:pt x="97" y="113"/>
                    </a:moveTo>
                    <a:cubicBezTo>
                      <a:pt x="97" y="113"/>
                      <a:pt x="97" y="113"/>
                      <a:pt x="97" y="113"/>
                    </a:cubicBezTo>
                  </a:path>
                </a:pathLst>
              </a:custGeom>
              <a:solidFill>
                <a:schemeClr val="bg1"/>
              </a:solidFill>
              <a:ln w="9525">
                <a:noFill/>
                <a:round/>
              </a:ln>
            </p:spPr>
            <p:txBody>
              <a:bodyPr vert="horz" wrap="square" lIns="121920" tIns="60960" rIns="121920" bIns="60960" numCol="1" anchor="t" anchorCtr="0" compatLnSpc="1"/>
              <a:lstStyle/>
              <a:p>
                <a:pPr defTabSz="1375410"/>
                <a:endParaRPr lang="en-US" sz="2400" dirty="0">
                  <a:solidFill>
                    <a:srgbClr val="262626"/>
                  </a:solidFill>
                  <a:cs typeface="+mn-ea"/>
                  <a:sym typeface="+mn-lt"/>
                </a:endParaRPr>
              </a:p>
            </p:txBody>
          </p:sp>
        </p:grpSp>
        <p:grpSp>
          <p:nvGrpSpPr>
            <p:cNvPr id="7" name="组合 6"/>
            <p:cNvGrpSpPr/>
            <p:nvPr/>
          </p:nvGrpSpPr>
          <p:grpSpPr>
            <a:xfrm>
              <a:off x="7827982" y="4300571"/>
              <a:ext cx="2666303" cy="964651"/>
              <a:chOff x="7809348" y="5081819"/>
              <a:chExt cx="2666303" cy="964651"/>
            </a:xfrm>
          </p:grpSpPr>
          <p:sp>
            <p:nvSpPr>
              <p:cNvPr id="17" name="TextBox 18"/>
              <p:cNvSpPr txBox="1"/>
              <p:nvPr/>
            </p:nvSpPr>
            <p:spPr>
              <a:xfrm flipH="1">
                <a:off x="7809348" y="5081819"/>
                <a:ext cx="1290414" cy="426493"/>
              </a:xfrm>
              <a:prstGeom prst="rect">
                <a:avLst/>
              </a:prstGeom>
              <a:noFill/>
            </p:spPr>
            <p:txBody>
              <a:bodyPr wrap="none" rtlCol="0">
                <a:spAutoFit/>
              </a:bodyPr>
              <a:lstStyle/>
              <a:p>
                <a:r>
                  <a:rPr lang="zh-CN" altLang="en-US" sz="2000" dirty="0">
                    <a:solidFill>
                      <a:srgbClr val="FFC000"/>
                    </a:solidFill>
                    <a:cs typeface="+mn-ea"/>
                    <a:sym typeface="+mn-lt"/>
                  </a:rPr>
                  <a:t>输入标题</a:t>
                </a:r>
                <a:endParaRPr lang="en-US" sz="2000" dirty="0">
                  <a:solidFill>
                    <a:srgbClr val="FFC000"/>
                  </a:solidFill>
                  <a:cs typeface="+mn-ea"/>
                  <a:sym typeface="+mn-lt"/>
                </a:endParaRPr>
              </a:p>
            </p:txBody>
          </p:sp>
          <p:sp>
            <p:nvSpPr>
              <p:cNvPr id="18" name="矩形 17"/>
              <p:cNvSpPr/>
              <p:nvPr/>
            </p:nvSpPr>
            <p:spPr>
              <a:xfrm>
                <a:off x="7810679" y="5485945"/>
                <a:ext cx="2664972" cy="560525"/>
              </a:xfrm>
              <a:prstGeom prst="rect">
                <a:avLst/>
              </a:prstGeom>
            </p:spPr>
            <p:txBody>
              <a:bodyPr wrap="square">
                <a:spAutoFit/>
              </a:bodyPr>
              <a:lstStyle/>
              <a:p>
                <a:pPr>
                  <a:lnSpc>
                    <a:spcPct val="150000"/>
                  </a:lnSpc>
                </a:pP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endParaRPr lang="en-US" altLang="zh-CN" sz="1000" dirty="0">
                  <a:solidFill>
                    <a:schemeClr val="tx1">
                      <a:lumMod val="75000"/>
                      <a:lumOff val="25000"/>
                    </a:schemeClr>
                  </a:solidFill>
                  <a:cs typeface="+mn-ea"/>
                  <a:sym typeface="+mn-lt"/>
                </a:endParaRPr>
              </a:p>
            </p:txBody>
          </p:sp>
        </p:grpSp>
        <p:grpSp>
          <p:nvGrpSpPr>
            <p:cNvPr id="8" name="组合 7"/>
            <p:cNvGrpSpPr/>
            <p:nvPr/>
          </p:nvGrpSpPr>
          <p:grpSpPr>
            <a:xfrm>
              <a:off x="1632067" y="2377567"/>
              <a:ext cx="2664972" cy="964651"/>
              <a:chOff x="1513317" y="1464239"/>
              <a:chExt cx="2664972" cy="964651"/>
            </a:xfrm>
          </p:grpSpPr>
          <p:sp>
            <p:nvSpPr>
              <p:cNvPr id="15" name="TextBox 18"/>
              <p:cNvSpPr txBox="1"/>
              <p:nvPr/>
            </p:nvSpPr>
            <p:spPr>
              <a:xfrm flipH="1">
                <a:off x="2887875" y="1464239"/>
                <a:ext cx="1290414" cy="426493"/>
              </a:xfrm>
              <a:prstGeom prst="rect">
                <a:avLst/>
              </a:prstGeom>
              <a:noFill/>
            </p:spPr>
            <p:txBody>
              <a:bodyPr wrap="none" rtlCol="0">
                <a:spAutoFit/>
              </a:bodyPr>
              <a:lstStyle/>
              <a:p>
                <a:pPr algn="r"/>
                <a:r>
                  <a:rPr lang="zh-CN" altLang="en-US" sz="2000" dirty="0">
                    <a:solidFill>
                      <a:srgbClr val="718DE1"/>
                    </a:solidFill>
                    <a:cs typeface="+mn-ea"/>
                    <a:sym typeface="+mn-lt"/>
                  </a:rPr>
                  <a:t>输入标题</a:t>
                </a:r>
                <a:endParaRPr lang="en-US" sz="2000" dirty="0">
                  <a:solidFill>
                    <a:srgbClr val="718DE1"/>
                  </a:solidFill>
                  <a:cs typeface="+mn-ea"/>
                  <a:sym typeface="+mn-lt"/>
                </a:endParaRPr>
              </a:p>
            </p:txBody>
          </p:sp>
          <p:sp>
            <p:nvSpPr>
              <p:cNvPr id="16" name="矩形 15"/>
              <p:cNvSpPr/>
              <p:nvPr/>
            </p:nvSpPr>
            <p:spPr>
              <a:xfrm>
                <a:off x="1513317" y="1868365"/>
                <a:ext cx="2664972" cy="560525"/>
              </a:xfrm>
              <a:prstGeom prst="rect">
                <a:avLst/>
              </a:prstGeom>
            </p:spPr>
            <p:txBody>
              <a:bodyPr wrap="square">
                <a:spAutoFit/>
              </a:bodyPr>
              <a:lstStyle/>
              <a:p>
                <a:pPr algn="r">
                  <a:lnSpc>
                    <a:spcPct val="150000"/>
                  </a:lnSpc>
                </a:pP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endParaRPr lang="en-US" altLang="zh-CN" sz="1000" dirty="0">
                  <a:solidFill>
                    <a:schemeClr val="tx1">
                      <a:lumMod val="75000"/>
                      <a:lumOff val="25000"/>
                    </a:schemeClr>
                  </a:solidFill>
                  <a:cs typeface="+mn-ea"/>
                  <a:sym typeface="+mn-lt"/>
                </a:endParaRPr>
              </a:p>
            </p:txBody>
          </p:sp>
        </p:grpSp>
        <p:grpSp>
          <p:nvGrpSpPr>
            <p:cNvPr id="9" name="组合 8"/>
            <p:cNvGrpSpPr/>
            <p:nvPr/>
          </p:nvGrpSpPr>
          <p:grpSpPr>
            <a:xfrm>
              <a:off x="4724641" y="1193044"/>
              <a:ext cx="2664972" cy="964651"/>
              <a:chOff x="5432527" y="1479187"/>
              <a:chExt cx="2664972" cy="964651"/>
            </a:xfrm>
          </p:grpSpPr>
          <p:sp>
            <p:nvSpPr>
              <p:cNvPr id="13" name="TextBox 18"/>
              <p:cNvSpPr txBox="1"/>
              <p:nvPr/>
            </p:nvSpPr>
            <p:spPr>
              <a:xfrm flipH="1">
                <a:off x="6807085" y="1479187"/>
                <a:ext cx="1290414" cy="426493"/>
              </a:xfrm>
              <a:prstGeom prst="rect">
                <a:avLst/>
              </a:prstGeom>
              <a:noFill/>
            </p:spPr>
            <p:txBody>
              <a:bodyPr wrap="none" rtlCol="0">
                <a:spAutoFit/>
              </a:bodyPr>
              <a:lstStyle/>
              <a:p>
                <a:pPr algn="r"/>
                <a:r>
                  <a:rPr lang="zh-CN" altLang="en-US" sz="2000" dirty="0">
                    <a:solidFill>
                      <a:srgbClr val="718DE1"/>
                    </a:solidFill>
                    <a:cs typeface="+mn-ea"/>
                    <a:sym typeface="+mn-lt"/>
                  </a:rPr>
                  <a:t>输入标题</a:t>
                </a:r>
                <a:endParaRPr lang="en-US" sz="2000" dirty="0">
                  <a:solidFill>
                    <a:srgbClr val="718DE1"/>
                  </a:solidFill>
                  <a:cs typeface="+mn-ea"/>
                  <a:sym typeface="+mn-lt"/>
                </a:endParaRPr>
              </a:p>
            </p:txBody>
          </p:sp>
          <p:sp>
            <p:nvSpPr>
              <p:cNvPr id="14" name="矩形 13"/>
              <p:cNvSpPr/>
              <p:nvPr/>
            </p:nvSpPr>
            <p:spPr>
              <a:xfrm>
                <a:off x="5432527" y="1883313"/>
                <a:ext cx="2664972" cy="560525"/>
              </a:xfrm>
              <a:prstGeom prst="rect">
                <a:avLst/>
              </a:prstGeom>
            </p:spPr>
            <p:txBody>
              <a:bodyPr wrap="square">
                <a:spAutoFit/>
              </a:bodyPr>
              <a:lstStyle/>
              <a:p>
                <a:pPr algn="r">
                  <a:lnSpc>
                    <a:spcPct val="150000"/>
                  </a:lnSpc>
                </a:pP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endParaRPr lang="en-US" altLang="zh-CN" sz="1000" dirty="0">
                  <a:solidFill>
                    <a:schemeClr val="tx1">
                      <a:lumMod val="75000"/>
                      <a:lumOff val="25000"/>
                    </a:schemeClr>
                  </a:solidFill>
                  <a:cs typeface="+mn-ea"/>
                  <a:sym typeface="+mn-lt"/>
                </a:endParaRPr>
              </a:p>
            </p:txBody>
          </p:sp>
        </p:grpSp>
        <p:grpSp>
          <p:nvGrpSpPr>
            <p:cNvPr id="10" name="组合 9"/>
            <p:cNvGrpSpPr/>
            <p:nvPr/>
          </p:nvGrpSpPr>
          <p:grpSpPr>
            <a:xfrm>
              <a:off x="5314539" y="5290606"/>
              <a:ext cx="2666303" cy="964649"/>
              <a:chOff x="3558777" y="5081819"/>
              <a:chExt cx="2666303" cy="964649"/>
            </a:xfrm>
          </p:grpSpPr>
          <p:sp>
            <p:nvSpPr>
              <p:cNvPr id="11" name="TextBox 18"/>
              <p:cNvSpPr txBox="1"/>
              <p:nvPr/>
            </p:nvSpPr>
            <p:spPr>
              <a:xfrm flipH="1">
                <a:off x="3558777" y="5081819"/>
                <a:ext cx="1290414" cy="426493"/>
              </a:xfrm>
              <a:prstGeom prst="rect">
                <a:avLst/>
              </a:prstGeom>
              <a:noFill/>
            </p:spPr>
            <p:txBody>
              <a:bodyPr wrap="none" rtlCol="0">
                <a:spAutoFit/>
              </a:bodyPr>
              <a:lstStyle/>
              <a:p>
                <a:r>
                  <a:rPr lang="zh-CN" altLang="en-US" sz="2000" dirty="0">
                    <a:solidFill>
                      <a:srgbClr val="FFC000"/>
                    </a:solidFill>
                    <a:cs typeface="+mn-ea"/>
                    <a:sym typeface="+mn-lt"/>
                  </a:rPr>
                  <a:t>输入标题</a:t>
                </a:r>
                <a:endParaRPr lang="en-US" sz="2000" dirty="0">
                  <a:solidFill>
                    <a:srgbClr val="FFC000"/>
                  </a:solidFill>
                  <a:cs typeface="+mn-ea"/>
                  <a:sym typeface="+mn-lt"/>
                </a:endParaRPr>
              </a:p>
            </p:txBody>
          </p:sp>
          <p:sp>
            <p:nvSpPr>
              <p:cNvPr id="12" name="矩形 11"/>
              <p:cNvSpPr/>
              <p:nvPr/>
            </p:nvSpPr>
            <p:spPr>
              <a:xfrm>
                <a:off x="3560108" y="5485944"/>
                <a:ext cx="2664972" cy="560524"/>
              </a:xfrm>
              <a:prstGeom prst="rect">
                <a:avLst/>
              </a:prstGeom>
            </p:spPr>
            <p:txBody>
              <a:bodyPr wrap="square">
                <a:spAutoFit/>
              </a:bodyPr>
              <a:lstStyle/>
              <a:p>
                <a:pPr>
                  <a:lnSpc>
                    <a:spcPct val="150000"/>
                  </a:lnSpc>
                </a:pP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endParaRPr lang="en-US" altLang="zh-CN" sz="1000" dirty="0">
                  <a:solidFill>
                    <a:schemeClr val="tx1">
                      <a:lumMod val="75000"/>
                      <a:lumOff val="25000"/>
                    </a:schemeClr>
                  </a:solidFill>
                  <a:cs typeface="+mn-ea"/>
                  <a:sym typeface="+mn-lt"/>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雷锋PPT网 www.lfppt.com"/>
          <p:cNvSpPr/>
          <p:nvPr/>
        </p:nvSpPr>
        <p:spPr>
          <a:xfrm>
            <a:off x="3054142" y="3067934"/>
            <a:ext cx="6083717" cy="1862048"/>
          </a:xfrm>
          <a:prstGeom prst="rect">
            <a:avLst/>
          </a:prstGeom>
        </p:spPr>
        <p:txBody>
          <a:bodyPr wrap="none">
            <a:spAutoFit/>
          </a:bodyPr>
          <a:lstStyle/>
          <a:p>
            <a:pPr algn="ctr"/>
            <a:r>
              <a:rPr kumimoji="1" lang="zh-CN" altLang="en-US" sz="11500" dirty="0">
                <a:solidFill>
                  <a:srgbClr val="647BCC"/>
                </a:solidFill>
                <a:cs typeface="+mn-ea"/>
                <a:sym typeface="+mn-lt"/>
              </a:rPr>
              <a:t>获奖展示</a:t>
            </a:r>
            <a:endParaRPr kumimoji="1" lang="zh-CN" altLang="en-US" sz="11500" dirty="0">
              <a:solidFill>
                <a:srgbClr val="647BCC"/>
              </a:solidFill>
              <a:cs typeface="+mn-ea"/>
              <a:sym typeface="+mn-lt"/>
            </a:endParaRPr>
          </a:p>
        </p:txBody>
      </p:sp>
      <p:sp>
        <p:nvSpPr>
          <p:cNvPr id="3" name="矩形 2"/>
          <p:cNvSpPr/>
          <p:nvPr/>
        </p:nvSpPr>
        <p:spPr>
          <a:xfrm>
            <a:off x="5580474" y="1972669"/>
            <a:ext cx="1031051" cy="1107996"/>
          </a:xfrm>
          <a:prstGeom prst="rect">
            <a:avLst/>
          </a:prstGeom>
        </p:spPr>
        <p:txBody>
          <a:bodyPr wrap="none">
            <a:spAutoFit/>
          </a:bodyPr>
          <a:lstStyle/>
          <a:p>
            <a:pPr algn="ctr"/>
            <a:r>
              <a:rPr kumimoji="1" lang="zh-CN" altLang="en-US" sz="6600" dirty="0">
                <a:solidFill>
                  <a:schemeClr val="bg1"/>
                </a:solidFill>
                <a:cs typeface="+mn-ea"/>
                <a:sym typeface="+mn-lt"/>
              </a:rPr>
              <a:t>三</a:t>
            </a:r>
            <a:endParaRPr kumimoji="1" lang="zh-CN" altLang="en-US" sz="66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68116" y="678890"/>
            <a:ext cx="3467619" cy="584776"/>
            <a:chOff x="1168116" y="678890"/>
            <a:chExt cx="3467619" cy="584776"/>
          </a:xfrm>
        </p:grpSpPr>
        <p:sp>
          <p:nvSpPr>
            <p:cNvPr id="6" name="矩形 5"/>
            <p:cNvSpPr/>
            <p:nvPr/>
          </p:nvSpPr>
          <p:spPr>
            <a:xfrm>
              <a:off x="1168116" y="678891"/>
              <a:ext cx="595035" cy="584775"/>
            </a:xfrm>
            <a:prstGeom prst="rect">
              <a:avLst/>
            </a:prstGeom>
          </p:spPr>
          <p:txBody>
            <a:bodyPr wrap="none">
              <a:spAutoFit/>
            </a:bodyPr>
            <a:lstStyle/>
            <a:p>
              <a:pPr algn="ctr"/>
              <a:r>
                <a:rPr kumimoji="1" lang="zh-CN" altLang="en-US" sz="3200" dirty="0">
                  <a:solidFill>
                    <a:schemeClr val="bg1"/>
                  </a:solidFill>
                  <a:cs typeface="+mn-ea"/>
                  <a:sym typeface="+mn-lt"/>
                </a:rPr>
                <a:t>三</a:t>
              </a:r>
              <a:endParaRPr kumimoji="1" lang="zh-CN" altLang="en-US" sz="3200" dirty="0">
                <a:solidFill>
                  <a:schemeClr val="bg1"/>
                </a:solidFill>
                <a:cs typeface="+mn-ea"/>
                <a:sym typeface="+mn-lt"/>
              </a:endParaRPr>
            </a:p>
          </p:txBody>
        </p:sp>
        <p:sp>
          <p:nvSpPr>
            <p:cNvPr id="7" name="矩形 6"/>
            <p:cNvSpPr/>
            <p:nvPr/>
          </p:nvSpPr>
          <p:spPr>
            <a:xfrm>
              <a:off x="1988857" y="678890"/>
              <a:ext cx="2646878" cy="584775"/>
            </a:xfrm>
            <a:prstGeom prst="rect">
              <a:avLst/>
            </a:prstGeom>
          </p:spPr>
          <p:txBody>
            <a:bodyPr wrap="none">
              <a:spAutoFit/>
            </a:bodyPr>
            <a:lstStyle/>
            <a:p>
              <a:pPr algn="ctr"/>
              <a:r>
                <a:rPr kumimoji="1" lang="zh-CN" altLang="en-US" sz="3200" dirty="0">
                  <a:solidFill>
                    <a:schemeClr val="bg1"/>
                  </a:solidFill>
                  <a:cs typeface="+mn-ea"/>
                  <a:sym typeface="+mn-lt"/>
                </a:rPr>
                <a:t>在此输入标题</a:t>
              </a:r>
              <a:endParaRPr kumimoji="1" lang="zh-CN" altLang="en-US" sz="3200" dirty="0">
                <a:solidFill>
                  <a:schemeClr val="bg1"/>
                </a:solidFill>
                <a:cs typeface="+mn-ea"/>
                <a:sym typeface="+mn-lt"/>
              </a:endParaRPr>
            </a:p>
          </p:txBody>
        </p:sp>
      </p:grpSp>
      <p:grpSp>
        <p:nvGrpSpPr>
          <p:cNvPr id="26" name="组合 25"/>
          <p:cNvGrpSpPr/>
          <p:nvPr/>
        </p:nvGrpSpPr>
        <p:grpSpPr>
          <a:xfrm>
            <a:off x="1768789" y="1581617"/>
            <a:ext cx="5422901" cy="3437589"/>
            <a:chOff x="1768789" y="1581617"/>
            <a:chExt cx="5422901" cy="3437589"/>
          </a:xfrm>
        </p:grpSpPr>
        <p:sp>
          <p:nvSpPr>
            <p:cNvPr id="8" name="AutoShape 5"/>
            <p:cNvSpPr/>
            <p:nvPr/>
          </p:nvSpPr>
          <p:spPr bwMode="auto">
            <a:xfrm>
              <a:off x="1771964" y="4543750"/>
              <a:ext cx="5419726" cy="475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1">
                      <a:lumMod val="75000"/>
                      <a:lumOff val="25000"/>
                    </a:schemeClr>
                  </a:solidFill>
                  <a:effectLst/>
                  <a:uLnTx/>
                  <a:uFillTx/>
                  <a:cs typeface="+mn-ea"/>
                  <a:sym typeface="+mn-lt"/>
                </a:rPr>
                <a:t>此处添加详细文本描述，建议与标题相关并符合整体语言风格，语言描述尽量简洁生动。尽量将每页幻灯片的字数控制在</a:t>
              </a:r>
              <a:r>
                <a:rPr kumimoji="0" lang="en-US" altLang="zh-CN" sz="1200" b="0" i="0" u="none" strike="noStrike" kern="1200" cap="none" spc="0" normalizeH="0" baseline="0" noProof="0" dirty="0">
                  <a:ln>
                    <a:noFill/>
                  </a:ln>
                  <a:solidFill>
                    <a:schemeClr val="tx1">
                      <a:lumMod val="75000"/>
                      <a:lumOff val="25000"/>
                    </a:schemeClr>
                  </a:solidFill>
                  <a:effectLst/>
                  <a:uLnTx/>
                  <a:uFillTx/>
                  <a:cs typeface="+mn-ea"/>
                  <a:sym typeface="+mn-lt"/>
                </a:rPr>
                <a:t>200</a:t>
              </a:r>
              <a:r>
                <a:rPr kumimoji="0" lang="zh-CN" altLang="en-US" sz="1200" b="0" i="0" u="none" strike="noStrike" kern="1200" cap="none" spc="0" normalizeH="0" baseline="0" noProof="0" dirty="0">
                  <a:ln>
                    <a:noFill/>
                  </a:ln>
                  <a:solidFill>
                    <a:schemeClr val="tx1">
                      <a:lumMod val="75000"/>
                      <a:lumOff val="25000"/>
                    </a:schemeClr>
                  </a:solidFill>
                  <a:effectLst/>
                  <a:uLnTx/>
                  <a:uFillTx/>
                  <a:cs typeface="+mn-ea"/>
                  <a:sym typeface="+mn-lt"/>
                </a:rPr>
                <a:t>字以内，据统计每页幻灯片的最好控制在</a:t>
              </a:r>
              <a:r>
                <a:rPr kumimoji="0" lang="en-US" altLang="zh-CN" sz="1200" b="0" i="0" u="none" strike="noStrike" kern="1200" cap="none" spc="0" normalizeH="0" baseline="0" noProof="0" dirty="0">
                  <a:ln>
                    <a:noFill/>
                  </a:ln>
                  <a:solidFill>
                    <a:schemeClr val="tx1">
                      <a:lumMod val="75000"/>
                      <a:lumOff val="25000"/>
                    </a:schemeClr>
                  </a:solidFill>
                  <a:effectLst/>
                  <a:uLnTx/>
                  <a:uFillTx/>
                  <a:cs typeface="+mn-ea"/>
                  <a:sym typeface="+mn-lt"/>
                </a:rPr>
                <a:t>5</a:t>
              </a:r>
              <a:r>
                <a:rPr kumimoji="0" lang="zh-CN" altLang="en-US" sz="1200" b="0" i="0" u="none" strike="noStrike" kern="1200" cap="none" spc="0" normalizeH="0" baseline="0" noProof="0" dirty="0">
                  <a:ln>
                    <a:noFill/>
                  </a:ln>
                  <a:solidFill>
                    <a:schemeClr val="tx1">
                      <a:lumMod val="75000"/>
                      <a:lumOff val="25000"/>
                    </a:schemeClr>
                  </a:solidFill>
                  <a:effectLst/>
                  <a:uLnTx/>
                  <a:uFillTx/>
                  <a:cs typeface="+mn-ea"/>
                  <a:sym typeface="+mn-lt"/>
                </a:rPr>
                <a:t>分钟之内。此处添加详细文本描述，建议与标题相关并符合整体语言风格，语言描述尽量简洁生动。</a:t>
              </a:r>
              <a:endParaRPr kumimoji="0" lang="zh-CN" altLang="en-US" sz="12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9" name="AutoShape 9"/>
            <p:cNvSpPr/>
            <p:nvPr/>
          </p:nvSpPr>
          <p:spPr bwMode="auto">
            <a:xfrm>
              <a:off x="1775930" y="1919754"/>
              <a:ext cx="5000811" cy="6929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400" rtl="0" eaLnBrk="1" fontAlgn="auto" latinLnBrk="0" hangingPunct="1">
                <a:lnSpc>
                  <a:spcPct val="130000"/>
                </a:lnSpc>
                <a:spcBef>
                  <a:spcPts val="0"/>
                </a:spcBef>
                <a:spcAft>
                  <a:spcPts val="800"/>
                </a:spcAft>
                <a:buClrTx/>
                <a:buSzTx/>
                <a:buFontTx/>
                <a:buNone/>
                <a:defRPr/>
              </a:pPr>
              <a:r>
                <a:rPr kumimoji="0" lang="zh-CN" altLang="en-US" sz="1065" b="0" i="0" u="none" strike="noStrike" kern="1200" cap="none" spc="0" normalizeH="0" baseline="0" noProof="0" dirty="0">
                  <a:ln>
                    <a:noFill/>
                  </a:ln>
                  <a:solidFill>
                    <a:schemeClr val="tx1">
                      <a:lumMod val="75000"/>
                      <a:lumOff val="25000"/>
                    </a:schemeClr>
                  </a:solidFill>
                  <a:effectLst/>
                  <a:uLnTx/>
                  <a:uFillTx/>
                  <a:cs typeface="+mn-ea"/>
                  <a:sym typeface="+mn-lt"/>
                </a:rPr>
                <a:t>在此输入您的图表说明文字，在此输入您的图表说明文字，在此输入您的图表说明文字在此输入您的图表说明文字，在此输入您的图表说明文字，在此输入您的图表说明文字</a:t>
              </a:r>
              <a:endParaRPr kumimoji="0" lang="zh-CN" altLang="en-US" sz="1065" b="0" i="0" u="none" strike="noStrike" kern="1200" cap="none" spc="0" normalizeH="0" baseline="0" noProof="0" dirty="0">
                <a:ln>
                  <a:noFill/>
                </a:ln>
                <a:solidFill>
                  <a:schemeClr val="tx1">
                    <a:lumMod val="75000"/>
                    <a:lumOff val="25000"/>
                  </a:schemeClr>
                </a:solidFill>
                <a:effectLst/>
                <a:uLnTx/>
                <a:uFillTx/>
                <a:cs typeface="+mn-ea"/>
                <a:sym typeface="+mn-lt"/>
              </a:endParaRPr>
            </a:p>
            <a:p>
              <a:pPr marL="0" marR="0" lvl="0" indent="0" algn="l" defTabSz="914400" rtl="0" eaLnBrk="1" fontAlgn="auto" latinLnBrk="0" hangingPunct="1">
                <a:lnSpc>
                  <a:spcPct val="130000"/>
                </a:lnSpc>
                <a:spcBef>
                  <a:spcPts val="0"/>
                </a:spcBef>
                <a:spcAft>
                  <a:spcPts val="800"/>
                </a:spcAft>
                <a:buClrTx/>
                <a:buSzTx/>
                <a:buFontTx/>
                <a:buNone/>
                <a:defRPr/>
              </a:pPr>
              <a:endParaRPr kumimoji="0" lang="zh-CN" altLang="en-US" sz="1065"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nvGrpSpPr>
            <p:cNvPr id="10" name="组合 3"/>
            <p:cNvGrpSpPr/>
            <p:nvPr/>
          </p:nvGrpSpPr>
          <p:grpSpPr>
            <a:xfrm>
              <a:off x="5406536" y="3672351"/>
              <a:ext cx="532373" cy="532606"/>
              <a:chOff x="3743325" y="3762695"/>
              <a:chExt cx="399455" cy="399578"/>
            </a:xfrm>
          </p:grpSpPr>
          <p:sp>
            <p:nvSpPr>
              <p:cNvPr id="11" name="AutoShape 12"/>
              <p:cNvSpPr/>
              <p:nvPr/>
            </p:nvSpPr>
            <p:spPr bwMode="auto">
              <a:xfrm>
                <a:off x="3743325" y="3762695"/>
                <a:ext cx="399455" cy="399578"/>
              </a:xfrm>
              <a:custGeom>
                <a:avLst/>
                <a:gdLst>
                  <a:gd name="T0" fmla="*/ 532579 w 19679"/>
                  <a:gd name="T1" fmla="*/ 584598 h 19679"/>
                  <a:gd name="T2" fmla="*/ 532579 w 19679"/>
                  <a:gd name="T3" fmla="*/ 584598 h 19679"/>
                  <a:gd name="T4" fmla="*/ 532579 w 19679"/>
                  <a:gd name="T5" fmla="*/ 584598 h 19679"/>
                  <a:gd name="T6" fmla="*/ 532579 w 19679"/>
                  <a:gd name="T7" fmla="*/ 58459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718DE1"/>
              </a:solidFill>
              <a:ln w="25400" cap="flat" cmpd="sng">
                <a:solidFill>
                  <a:srgbClr val="000000">
                    <a:alpha val="0"/>
                  </a:srgbClr>
                </a:solidFill>
                <a:prstDash val="solid"/>
                <a:miter lim="0"/>
              </a:ln>
              <a:effec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lumMod val="50000"/>
                      <a:lumOff val="50000"/>
                    </a:prstClr>
                  </a:solidFill>
                  <a:effectLst/>
                  <a:uLnTx/>
                  <a:uFillTx/>
                  <a:cs typeface="+mn-ea"/>
                  <a:sym typeface="+mn-lt"/>
                </a:endParaRPr>
              </a:p>
            </p:txBody>
          </p:sp>
          <p:sp>
            <p:nvSpPr>
              <p:cNvPr id="12" name="AutoShape 13"/>
              <p:cNvSpPr/>
              <p:nvPr/>
            </p:nvSpPr>
            <p:spPr bwMode="auto">
              <a:xfrm>
                <a:off x="3868341" y="3878816"/>
                <a:ext cx="156567" cy="156615"/>
              </a:xfrm>
              <a:custGeom>
                <a:avLst/>
                <a:gdLst>
                  <a:gd name="T0" fmla="*/ 208757 w 21600"/>
                  <a:gd name="T1" fmla="*/ 208756 h 21600"/>
                  <a:gd name="T2" fmla="*/ 208757 w 21600"/>
                  <a:gd name="T3" fmla="*/ 208756 h 21600"/>
                  <a:gd name="T4" fmla="*/ 208757 w 21600"/>
                  <a:gd name="T5" fmla="*/ 208756 h 21600"/>
                  <a:gd name="T6" fmla="*/ 208757 w 21600"/>
                  <a:gd name="T7" fmla="*/ 2087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080" y="5513"/>
                    </a:moveTo>
                    <a:cubicBezTo>
                      <a:pt x="17129" y="6606"/>
                      <a:pt x="17242" y="7684"/>
                      <a:pt x="17416" y="8751"/>
                    </a:cubicBezTo>
                    <a:cubicBezTo>
                      <a:pt x="17593" y="9818"/>
                      <a:pt x="17852" y="10843"/>
                      <a:pt x="18196" y="11820"/>
                    </a:cubicBezTo>
                    <a:cubicBezTo>
                      <a:pt x="18539" y="12800"/>
                      <a:pt x="18988" y="13717"/>
                      <a:pt x="19540" y="14575"/>
                    </a:cubicBezTo>
                    <a:cubicBezTo>
                      <a:pt x="20094" y="15436"/>
                      <a:pt x="20779" y="16210"/>
                      <a:pt x="21599" y="16896"/>
                    </a:cubicBezTo>
                    <a:cubicBezTo>
                      <a:pt x="21564" y="17526"/>
                      <a:pt x="21335" y="18042"/>
                      <a:pt x="20910" y="18443"/>
                    </a:cubicBezTo>
                    <a:cubicBezTo>
                      <a:pt x="20486" y="18844"/>
                      <a:pt x="19994" y="19042"/>
                      <a:pt x="19437" y="19042"/>
                    </a:cubicBezTo>
                    <a:lnTo>
                      <a:pt x="13679" y="19042"/>
                    </a:lnTo>
                    <a:cubicBezTo>
                      <a:pt x="13530" y="19781"/>
                      <a:pt x="13194" y="20394"/>
                      <a:pt x="12666" y="20874"/>
                    </a:cubicBezTo>
                    <a:cubicBezTo>
                      <a:pt x="12137" y="21357"/>
                      <a:pt x="11519" y="21600"/>
                      <a:pt x="10816" y="21600"/>
                    </a:cubicBezTo>
                    <a:cubicBezTo>
                      <a:pt x="10113" y="21600"/>
                      <a:pt x="9493" y="21357"/>
                      <a:pt x="8957" y="20874"/>
                    </a:cubicBezTo>
                    <a:cubicBezTo>
                      <a:pt x="8420" y="20394"/>
                      <a:pt x="8074" y="19781"/>
                      <a:pt x="7920" y="19042"/>
                    </a:cubicBezTo>
                    <a:lnTo>
                      <a:pt x="2159" y="19042"/>
                    </a:lnTo>
                    <a:cubicBezTo>
                      <a:pt x="1603" y="19042"/>
                      <a:pt x="1113" y="18841"/>
                      <a:pt x="687" y="18438"/>
                    </a:cubicBezTo>
                    <a:cubicBezTo>
                      <a:pt x="261" y="18031"/>
                      <a:pt x="30" y="17514"/>
                      <a:pt x="0" y="16896"/>
                    </a:cubicBezTo>
                    <a:cubicBezTo>
                      <a:pt x="851" y="16193"/>
                      <a:pt x="1554" y="15414"/>
                      <a:pt x="2111" y="14564"/>
                    </a:cubicBezTo>
                    <a:cubicBezTo>
                      <a:pt x="2667" y="13712"/>
                      <a:pt x="3113" y="12805"/>
                      <a:pt x="3449" y="11848"/>
                    </a:cubicBezTo>
                    <a:cubicBezTo>
                      <a:pt x="3785" y="10888"/>
                      <a:pt x="4029" y="9878"/>
                      <a:pt x="4186" y="8819"/>
                    </a:cubicBezTo>
                    <a:cubicBezTo>
                      <a:pt x="4342" y="7760"/>
                      <a:pt x="4457" y="6679"/>
                      <a:pt x="4529" y="5570"/>
                    </a:cubicBezTo>
                    <a:cubicBezTo>
                      <a:pt x="4578" y="4810"/>
                      <a:pt x="4809" y="4096"/>
                      <a:pt x="5217" y="3418"/>
                    </a:cubicBezTo>
                    <a:cubicBezTo>
                      <a:pt x="5627" y="2744"/>
                      <a:pt x="6143" y="2154"/>
                      <a:pt x="6763" y="1648"/>
                    </a:cubicBezTo>
                    <a:cubicBezTo>
                      <a:pt x="7387" y="1146"/>
                      <a:pt x="8054" y="745"/>
                      <a:pt x="8767" y="448"/>
                    </a:cubicBezTo>
                    <a:cubicBezTo>
                      <a:pt x="9480" y="149"/>
                      <a:pt x="10162" y="0"/>
                      <a:pt x="10816" y="0"/>
                    </a:cubicBezTo>
                    <a:cubicBezTo>
                      <a:pt x="11422" y="0"/>
                      <a:pt x="12091" y="149"/>
                      <a:pt x="12817" y="448"/>
                    </a:cubicBezTo>
                    <a:cubicBezTo>
                      <a:pt x="13545" y="745"/>
                      <a:pt x="14225" y="1143"/>
                      <a:pt x="14851" y="1634"/>
                    </a:cubicBezTo>
                    <a:cubicBezTo>
                      <a:pt x="15477" y="2131"/>
                      <a:pt x="16005" y="2713"/>
                      <a:pt x="16434" y="3382"/>
                    </a:cubicBezTo>
                    <a:cubicBezTo>
                      <a:pt x="16864" y="4045"/>
                      <a:pt x="17080" y="4759"/>
                      <a:pt x="17080" y="5513"/>
                    </a:cubicBezTo>
                    <a:moveTo>
                      <a:pt x="18688" y="16899"/>
                    </a:moveTo>
                    <a:cubicBezTo>
                      <a:pt x="18050" y="16123"/>
                      <a:pt x="17519" y="15295"/>
                      <a:pt x="17098" y="14417"/>
                    </a:cubicBezTo>
                    <a:cubicBezTo>
                      <a:pt x="16677" y="13537"/>
                      <a:pt x="16331" y="12630"/>
                      <a:pt x="16067" y="11687"/>
                    </a:cubicBezTo>
                    <a:cubicBezTo>
                      <a:pt x="15800" y="10747"/>
                      <a:pt x="15595" y="9782"/>
                      <a:pt x="15451" y="8796"/>
                    </a:cubicBezTo>
                    <a:cubicBezTo>
                      <a:pt x="15308" y="7808"/>
                      <a:pt x="15205" y="6806"/>
                      <a:pt x="15138" y="5787"/>
                    </a:cubicBezTo>
                    <a:cubicBezTo>
                      <a:pt x="15105" y="5293"/>
                      <a:pt x="14938" y="4824"/>
                      <a:pt x="14635" y="4381"/>
                    </a:cubicBezTo>
                    <a:cubicBezTo>
                      <a:pt x="14333" y="3941"/>
                      <a:pt x="13969" y="3554"/>
                      <a:pt x="13543" y="3221"/>
                    </a:cubicBezTo>
                    <a:cubicBezTo>
                      <a:pt x="13117" y="2888"/>
                      <a:pt x="12660" y="2628"/>
                      <a:pt x="12173" y="2444"/>
                    </a:cubicBezTo>
                    <a:cubicBezTo>
                      <a:pt x="11686" y="2258"/>
                      <a:pt x="11234" y="2168"/>
                      <a:pt x="10816" y="2168"/>
                    </a:cubicBezTo>
                    <a:cubicBezTo>
                      <a:pt x="10431" y="2168"/>
                      <a:pt x="9993" y="2264"/>
                      <a:pt x="9495" y="2456"/>
                    </a:cubicBezTo>
                    <a:cubicBezTo>
                      <a:pt x="9000" y="2650"/>
                      <a:pt x="8533" y="2907"/>
                      <a:pt x="8097" y="3221"/>
                    </a:cubicBezTo>
                    <a:cubicBezTo>
                      <a:pt x="7659" y="3534"/>
                      <a:pt x="7284" y="3910"/>
                      <a:pt x="6974" y="4342"/>
                    </a:cubicBezTo>
                    <a:cubicBezTo>
                      <a:pt x="6661" y="4776"/>
                      <a:pt x="6499" y="5220"/>
                      <a:pt x="6481" y="5680"/>
                    </a:cubicBezTo>
                    <a:cubicBezTo>
                      <a:pt x="6433" y="6682"/>
                      <a:pt x="6335" y="7681"/>
                      <a:pt x="6194" y="8689"/>
                    </a:cubicBezTo>
                    <a:cubicBezTo>
                      <a:pt x="6050" y="9691"/>
                      <a:pt x="5843" y="10674"/>
                      <a:pt x="5568" y="11631"/>
                    </a:cubicBezTo>
                    <a:cubicBezTo>
                      <a:pt x="5294" y="12594"/>
                      <a:pt x="4937" y="13514"/>
                      <a:pt x="4499" y="14403"/>
                    </a:cubicBezTo>
                    <a:cubicBezTo>
                      <a:pt x="4060" y="15290"/>
                      <a:pt x="3534" y="16123"/>
                      <a:pt x="2921" y="16899"/>
                    </a:cubicBezTo>
                    <a:lnTo>
                      <a:pt x="18688" y="16899"/>
                    </a:lnTo>
                    <a:close/>
                    <a:moveTo>
                      <a:pt x="10816" y="20625"/>
                    </a:moveTo>
                    <a:cubicBezTo>
                      <a:pt x="10965" y="20625"/>
                      <a:pt x="11037" y="20535"/>
                      <a:pt x="11037" y="20354"/>
                    </a:cubicBezTo>
                    <a:cubicBezTo>
                      <a:pt x="11037" y="20174"/>
                      <a:pt x="10965" y="20081"/>
                      <a:pt x="10816" y="20072"/>
                    </a:cubicBezTo>
                    <a:cubicBezTo>
                      <a:pt x="10383" y="20072"/>
                      <a:pt x="10011" y="19903"/>
                      <a:pt x="9698" y="19570"/>
                    </a:cubicBezTo>
                    <a:cubicBezTo>
                      <a:pt x="9387" y="19236"/>
                      <a:pt x="9234" y="18833"/>
                      <a:pt x="9234" y="18353"/>
                    </a:cubicBezTo>
                    <a:cubicBezTo>
                      <a:pt x="9234" y="18175"/>
                      <a:pt x="9154" y="18085"/>
                      <a:pt x="9000" y="18085"/>
                    </a:cubicBezTo>
                    <a:cubicBezTo>
                      <a:pt x="8836" y="18085"/>
                      <a:pt x="8754" y="18175"/>
                      <a:pt x="8754" y="18353"/>
                    </a:cubicBezTo>
                    <a:cubicBezTo>
                      <a:pt x="8754" y="18985"/>
                      <a:pt x="8954" y="19522"/>
                      <a:pt x="9357" y="19965"/>
                    </a:cubicBezTo>
                    <a:cubicBezTo>
                      <a:pt x="9757" y="20405"/>
                      <a:pt x="10244" y="20625"/>
                      <a:pt x="10816" y="20625"/>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9045" tIns="19045" rIns="19045" bIns="19045"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lumMod val="50000"/>
                      <a:lumOff val="50000"/>
                    </a:prstClr>
                  </a:solidFill>
                  <a:effectLst/>
                  <a:uLnTx/>
                  <a:uFillTx/>
                  <a:cs typeface="+mn-ea"/>
                  <a:sym typeface="+mn-lt"/>
                </a:endParaRPr>
              </a:p>
            </p:txBody>
          </p:sp>
        </p:grpSp>
        <p:grpSp>
          <p:nvGrpSpPr>
            <p:cNvPr id="13" name="组合 1"/>
            <p:cNvGrpSpPr/>
            <p:nvPr/>
          </p:nvGrpSpPr>
          <p:grpSpPr>
            <a:xfrm>
              <a:off x="1775930" y="3672351"/>
              <a:ext cx="532373" cy="532606"/>
              <a:chOff x="1019175" y="3762695"/>
              <a:chExt cx="399455" cy="399578"/>
            </a:xfrm>
          </p:grpSpPr>
          <p:sp>
            <p:nvSpPr>
              <p:cNvPr id="14" name="AutoShape 10"/>
              <p:cNvSpPr/>
              <p:nvPr/>
            </p:nvSpPr>
            <p:spPr bwMode="auto">
              <a:xfrm>
                <a:off x="1019175" y="3762695"/>
                <a:ext cx="399455" cy="399578"/>
              </a:xfrm>
              <a:custGeom>
                <a:avLst/>
                <a:gdLst>
                  <a:gd name="T0" fmla="*/ 532579 w 19679"/>
                  <a:gd name="T1" fmla="*/ 584598 h 19679"/>
                  <a:gd name="T2" fmla="*/ 532579 w 19679"/>
                  <a:gd name="T3" fmla="*/ 584598 h 19679"/>
                  <a:gd name="T4" fmla="*/ 532579 w 19679"/>
                  <a:gd name="T5" fmla="*/ 584598 h 19679"/>
                  <a:gd name="T6" fmla="*/ 532579 w 19679"/>
                  <a:gd name="T7" fmla="*/ 58459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718DE1"/>
              </a:solidFill>
              <a:ln w="25400" cap="flat" cmpd="sng">
                <a:solidFill>
                  <a:srgbClr val="000000">
                    <a:alpha val="0"/>
                  </a:srgbClr>
                </a:solidFill>
                <a:prstDash val="solid"/>
                <a:miter lim="0"/>
              </a:ln>
              <a:effec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lumMod val="50000"/>
                      <a:lumOff val="50000"/>
                    </a:prstClr>
                  </a:solidFill>
                  <a:effectLst/>
                  <a:uLnTx/>
                  <a:uFillTx/>
                  <a:cs typeface="+mn-ea"/>
                  <a:sym typeface="+mn-lt"/>
                </a:endParaRPr>
              </a:p>
            </p:txBody>
          </p:sp>
          <p:sp>
            <p:nvSpPr>
              <p:cNvPr id="15" name="AutoShape 14"/>
              <p:cNvSpPr/>
              <p:nvPr/>
            </p:nvSpPr>
            <p:spPr bwMode="auto">
              <a:xfrm>
                <a:off x="1145977" y="3871670"/>
                <a:ext cx="156567" cy="156615"/>
              </a:xfrm>
              <a:custGeom>
                <a:avLst/>
                <a:gdLst>
                  <a:gd name="T0" fmla="*/ 208756 w 21600"/>
                  <a:gd name="T1" fmla="*/ 209569 h 21558"/>
                  <a:gd name="T2" fmla="*/ 208756 w 21600"/>
                  <a:gd name="T3" fmla="*/ 209569 h 21558"/>
                  <a:gd name="T4" fmla="*/ 208756 w 21600"/>
                  <a:gd name="T5" fmla="*/ 209569 h 21558"/>
                  <a:gd name="T6" fmla="*/ 208756 w 21600"/>
                  <a:gd name="T7" fmla="*/ 209569 h 215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58">
                    <a:moveTo>
                      <a:pt x="18076" y="8547"/>
                    </a:moveTo>
                    <a:cubicBezTo>
                      <a:pt x="19181" y="9499"/>
                      <a:pt x="20046" y="10569"/>
                      <a:pt x="20670" y="11749"/>
                    </a:cubicBezTo>
                    <a:cubicBezTo>
                      <a:pt x="21291" y="12932"/>
                      <a:pt x="21599" y="14075"/>
                      <a:pt x="21599" y="15179"/>
                    </a:cubicBezTo>
                    <a:cubicBezTo>
                      <a:pt x="21599" y="16159"/>
                      <a:pt x="21344" y="17040"/>
                      <a:pt x="20832" y="17815"/>
                    </a:cubicBezTo>
                    <a:cubicBezTo>
                      <a:pt x="20320" y="18592"/>
                      <a:pt x="19593" y="19260"/>
                      <a:pt x="18660" y="19812"/>
                    </a:cubicBezTo>
                    <a:cubicBezTo>
                      <a:pt x="17724" y="20363"/>
                      <a:pt x="16585" y="20794"/>
                      <a:pt x="15252" y="21098"/>
                    </a:cubicBezTo>
                    <a:cubicBezTo>
                      <a:pt x="13917" y="21403"/>
                      <a:pt x="12435" y="21557"/>
                      <a:pt x="10800" y="21557"/>
                    </a:cubicBezTo>
                    <a:cubicBezTo>
                      <a:pt x="9168" y="21557"/>
                      <a:pt x="7682" y="21403"/>
                      <a:pt x="6350" y="21098"/>
                    </a:cubicBezTo>
                    <a:cubicBezTo>
                      <a:pt x="5014" y="20794"/>
                      <a:pt x="3878" y="20363"/>
                      <a:pt x="2936" y="19812"/>
                    </a:cubicBezTo>
                    <a:cubicBezTo>
                      <a:pt x="1993" y="19260"/>
                      <a:pt x="1270" y="18589"/>
                      <a:pt x="761" y="17809"/>
                    </a:cubicBezTo>
                    <a:cubicBezTo>
                      <a:pt x="255" y="17029"/>
                      <a:pt x="0" y="16150"/>
                      <a:pt x="0" y="15179"/>
                    </a:cubicBezTo>
                    <a:cubicBezTo>
                      <a:pt x="0" y="14075"/>
                      <a:pt x="318" y="12934"/>
                      <a:pt x="948" y="11757"/>
                    </a:cubicBezTo>
                    <a:cubicBezTo>
                      <a:pt x="1582" y="10580"/>
                      <a:pt x="2449" y="9510"/>
                      <a:pt x="3557" y="8547"/>
                    </a:cubicBezTo>
                    <a:cubicBezTo>
                      <a:pt x="3654" y="8403"/>
                      <a:pt x="3822" y="8344"/>
                      <a:pt x="4056" y="8369"/>
                    </a:cubicBezTo>
                    <a:cubicBezTo>
                      <a:pt x="4290" y="8398"/>
                      <a:pt x="4446" y="8491"/>
                      <a:pt x="4527" y="8654"/>
                    </a:cubicBezTo>
                    <a:cubicBezTo>
                      <a:pt x="4565" y="8800"/>
                      <a:pt x="4565" y="8930"/>
                      <a:pt x="4527" y="9045"/>
                    </a:cubicBezTo>
                    <a:cubicBezTo>
                      <a:pt x="4446" y="9361"/>
                      <a:pt x="4378" y="9738"/>
                      <a:pt x="4318" y="10177"/>
                    </a:cubicBezTo>
                    <a:cubicBezTo>
                      <a:pt x="4259" y="10617"/>
                      <a:pt x="4237" y="11073"/>
                      <a:pt x="4259" y="11546"/>
                    </a:cubicBezTo>
                    <a:cubicBezTo>
                      <a:pt x="4278" y="12016"/>
                      <a:pt x="4343" y="12475"/>
                      <a:pt x="4452" y="12915"/>
                    </a:cubicBezTo>
                    <a:cubicBezTo>
                      <a:pt x="4562" y="13354"/>
                      <a:pt x="4749" y="13734"/>
                      <a:pt x="5020" y="14047"/>
                    </a:cubicBezTo>
                    <a:cubicBezTo>
                      <a:pt x="5329" y="14379"/>
                      <a:pt x="5716" y="14599"/>
                      <a:pt x="6184" y="14709"/>
                    </a:cubicBezTo>
                    <a:cubicBezTo>
                      <a:pt x="5698" y="13323"/>
                      <a:pt x="5498" y="12008"/>
                      <a:pt x="5588" y="10757"/>
                    </a:cubicBezTo>
                    <a:cubicBezTo>
                      <a:pt x="5676" y="9510"/>
                      <a:pt x="5919" y="8344"/>
                      <a:pt x="6318" y="7265"/>
                    </a:cubicBezTo>
                    <a:cubicBezTo>
                      <a:pt x="6718" y="6187"/>
                      <a:pt x="7223" y="5212"/>
                      <a:pt x="7835" y="4339"/>
                    </a:cubicBezTo>
                    <a:cubicBezTo>
                      <a:pt x="8450" y="3469"/>
                      <a:pt x="9040" y="2720"/>
                      <a:pt x="9607" y="2089"/>
                    </a:cubicBezTo>
                    <a:cubicBezTo>
                      <a:pt x="10172" y="1459"/>
                      <a:pt x="10662" y="980"/>
                      <a:pt x="11068" y="653"/>
                    </a:cubicBezTo>
                    <a:cubicBezTo>
                      <a:pt x="11477" y="326"/>
                      <a:pt x="11692" y="149"/>
                      <a:pt x="11711" y="124"/>
                    </a:cubicBezTo>
                    <a:cubicBezTo>
                      <a:pt x="11960" y="-42"/>
                      <a:pt x="12194" y="-42"/>
                      <a:pt x="12416" y="124"/>
                    </a:cubicBezTo>
                    <a:cubicBezTo>
                      <a:pt x="12513" y="191"/>
                      <a:pt x="12581" y="293"/>
                      <a:pt x="12616" y="414"/>
                    </a:cubicBezTo>
                    <a:cubicBezTo>
                      <a:pt x="12650" y="535"/>
                      <a:pt x="12647" y="645"/>
                      <a:pt x="12609" y="746"/>
                    </a:cubicBezTo>
                    <a:cubicBezTo>
                      <a:pt x="12609" y="760"/>
                      <a:pt x="12531" y="954"/>
                      <a:pt x="12375" y="1318"/>
                    </a:cubicBezTo>
                    <a:cubicBezTo>
                      <a:pt x="12222" y="1681"/>
                      <a:pt x="12116" y="2140"/>
                      <a:pt x="12057" y="2692"/>
                    </a:cubicBezTo>
                    <a:cubicBezTo>
                      <a:pt x="11995" y="3244"/>
                      <a:pt x="12029" y="3849"/>
                      <a:pt x="12160" y="4503"/>
                    </a:cubicBezTo>
                    <a:cubicBezTo>
                      <a:pt x="12291" y="5162"/>
                      <a:pt x="12644" y="5773"/>
                      <a:pt x="13221" y="6339"/>
                    </a:cubicBezTo>
                    <a:cubicBezTo>
                      <a:pt x="13589" y="6728"/>
                      <a:pt x="13926" y="7108"/>
                      <a:pt x="14229" y="7485"/>
                    </a:cubicBezTo>
                    <a:cubicBezTo>
                      <a:pt x="14532" y="7862"/>
                      <a:pt x="14791" y="8282"/>
                      <a:pt x="15006" y="8744"/>
                    </a:cubicBezTo>
                    <a:cubicBezTo>
                      <a:pt x="15218" y="9209"/>
                      <a:pt x="15390" y="9749"/>
                      <a:pt x="15515" y="10363"/>
                    </a:cubicBezTo>
                    <a:cubicBezTo>
                      <a:pt x="15639" y="10977"/>
                      <a:pt x="15702" y="11709"/>
                      <a:pt x="15702" y="12554"/>
                    </a:cubicBezTo>
                    <a:cubicBezTo>
                      <a:pt x="15702" y="12850"/>
                      <a:pt x="15546" y="13027"/>
                      <a:pt x="15237" y="13078"/>
                    </a:cubicBezTo>
                    <a:cubicBezTo>
                      <a:pt x="15118" y="13098"/>
                      <a:pt x="14997" y="13078"/>
                      <a:pt x="14872" y="13027"/>
                    </a:cubicBezTo>
                    <a:cubicBezTo>
                      <a:pt x="14747" y="12971"/>
                      <a:pt x="14666" y="12886"/>
                      <a:pt x="14625" y="12768"/>
                    </a:cubicBezTo>
                    <a:cubicBezTo>
                      <a:pt x="14485" y="12489"/>
                      <a:pt x="14276" y="12270"/>
                      <a:pt x="13998" y="12109"/>
                    </a:cubicBezTo>
                    <a:cubicBezTo>
                      <a:pt x="13720" y="11946"/>
                      <a:pt x="13405" y="11867"/>
                      <a:pt x="13056" y="11867"/>
                    </a:cubicBezTo>
                    <a:cubicBezTo>
                      <a:pt x="12588" y="11867"/>
                      <a:pt x="12191" y="12016"/>
                      <a:pt x="11870" y="12318"/>
                    </a:cubicBezTo>
                    <a:cubicBezTo>
                      <a:pt x="11545" y="12619"/>
                      <a:pt x="11383" y="12985"/>
                      <a:pt x="11383" y="13419"/>
                    </a:cubicBezTo>
                    <a:cubicBezTo>
                      <a:pt x="11383" y="14503"/>
                      <a:pt x="12160" y="15044"/>
                      <a:pt x="13714" y="15035"/>
                    </a:cubicBezTo>
                    <a:cubicBezTo>
                      <a:pt x="14691" y="15035"/>
                      <a:pt x="15452" y="14751"/>
                      <a:pt x="15998" y="14185"/>
                    </a:cubicBezTo>
                    <a:cubicBezTo>
                      <a:pt x="16370" y="13799"/>
                      <a:pt x="16635" y="13343"/>
                      <a:pt x="16797" y="12819"/>
                    </a:cubicBezTo>
                    <a:cubicBezTo>
                      <a:pt x="16963" y="12290"/>
                      <a:pt x="17065" y="11777"/>
                      <a:pt x="17103" y="11273"/>
                    </a:cubicBezTo>
                    <a:cubicBezTo>
                      <a:pt x="17143" y="10769"/>
                      <a:pt x="17156" y="10310"/>
                      <a:pt x="17134" y="9893"/>
                    </a:cubicBezTo>
                    <a:cubicBezTo>
                      <a:pt x="17115" y="9473"/>
                      <a:pt x="17097" y="9195"/>
                      <a:pt x="17075" y="9048"/>
                    </a:cubicBezTo>
                    <a:cubicBezTo>
                      <a:pt x="17016" y="8941"/>
                      <a:pt x="17016" y="8812"/>
                      <a:pt x="17075" y="8657"/>
                    </a:cubicBezTo>
                    <a:cubicBezTo>
                      <a:pt x="17156" y="8493"/>
                      <a:pt x="17312" y="8400"/>
                      <a:pt x="17546" y="8372"/>
                    </a:cubicBezTo>
                    <a:cubicBezTo>
                      <a:pt x="17780" y="8347"/>
                      <a:pt x="17955" y="8403"/>
                      <a:pt x="18076" y="8547"/>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9045" tIns="19045" rIns="19045" bIns="19045"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lumMod val="50000"/>
                      <a:lumOff val="50000"/>
                    </a:prstClr>
                  </a:solidFill>
                  <a:effectLst/>
                  <a:uLnTx/>
                  <a:uFillTx/>
                  <a:cs typeface="+mn-ea"/>
                  <a:sym typeface="+mn-lt"/>
                </a:endParaRPr>
              </a:p>
            </p:txBody>
          </p:sp>
        </p:grpSp>
        <p:grpSp>
          <p:nvGrpSpPr>
            <p:cNvPr id="16" name="组合 2"/>
            <p:cNvGrpSpPr/>
            <p:nvPr/>
          </p:nvGrpSpPr>
          <p:grpSpPr>
            <a:xfrm>
              <a:off x="3603927" y="3672351"/>
              <a:ext cx="532373" cy="532606"/>
              <a:chOff x="2390775" y="3762695"/>
              <a:chExt cx="399455" cy="399578"/>
            </a:xfrm>
          </p:grpSpPr>
          <p:sp>
            <p:nvSpPr>
              <p:cNvPr id="17" name="AutoShape 11"/>
              <p:cNvSpPr/>
              <p:nvPr/>
            </p:nvSpPr>
            <p:spPr bwMode="auto">
              <a:xfrm>
                <a:off x="2390775" y="3762695"/>
                <a:ext cx="399455" cy="399578"/>
              </a:xfrm>
              <a:custGeom>
                <a:avLst/>
                <a:gdLst>
                  <a:gd name="T0" fmla="*/ 532579 w 19679"/>
                  <a:gd name="T1" fmla="*/ 584598 h 19679"/>
                  <a:gd name="T2" fmla="*/ 532579 w 19679"/>
                  <a:gd name="T3" fmla="*/ 584598 h 19679"/>
                  <a:gd name="T4" fmla="*/ 532579 w 19679"/>
                  <a:gd name="T5" fmla="*/ 584598 h 19679"/>
                  <a:gd name="T6" fmla="*/ 532579 w 19679"/>
                  <a:gd name="T7" fmla="*/ 58459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C000"/>
              </a:solidFill>
              <a:ln w="25400" cap="flat" cmpd="sng">
                <a:solidFill>
                  <a:srgbClr val="000000">
                    <a:alpha val="0"/>
                  </a:srgbClr>
                </a:solidFill>
                <a:prstDash val="solid"/>
                <a:miter lim="0"/>
              </a:ln>
              <a:effec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lumMod val="50000"/>
                      <a:lumOff val="50000"/>
                    </a:prstClr>
                  </a:solidFill>
                  <a:effectLst/>
                  <a:uLnTx/>
                  <a:uFillTx/>
                  <a:cs typeface="+mn-ea"/>
                  <a:sym typeface="+mn-lt"/>
                </a:endParaRPr>
              </a:p>
            </p:txBody>
          </p:sp>
          <p:sp>
            <p:nvSpPr>
              <p:cNvPr id="18" name="AutoShape 15"/>
              <p:cNvSpPr/>
              <p:nvPr/>
            </p:nvSpPr>
            <p:spPr bwMode="auto">
              <a:xfrm>
                <a:off x="2514600" y="3881794"/>
                <a:ext cx="156567" cy="156616"/>
              </a:xfrm>
              <a:custGeom>
                <a:avLst/>
                <a:gdLst>
                  <a:gd name="T0" fmla="*/ 208757 w 21600"/>
                  <a:gd name="T1" fmla="*/ 208757 h 21588"/>
                  <a:gd name="T2" fmla="*/ 208757 w 21600"/>
                  <a:gd name="T3" fmla="*/ 208757 h 21588"/>
                  <a:gd name="T4" fmla="*/ 208757 w 21600"/>
                  <a:gd name="T5" fmla="*/ 208757 h 21588"/>
                  <a:gd name="T6" fmla="*/ 208757 w 21600"/>
                  <a:gd name="T7" fmla="*/ 208757 h 21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88">
                    <a:moveTo>
                      <a:pt x="10794" y="0"/>
                    </a:moveTo>
                    <a:cubicBezTo>
                      <a:pt x="12288" y="0"/>
                      <a:pt x="13689" y="251"/>
                      <a:pt x="14997" y="750"/>
                    </a:cubicBezTo>
                    <a:cubicBezTo>
                      <a:pt x="16304" y="1249"/>
                      <a:pt x="17445" y="1929"/>
                      <a:pt x="18422" y="2781"/>
                    </a:cubicBezTo>
                    <a:cubicBezTo>
                      <a:pt x="19399" y="3639"/>
                      <a:pt x="20173" y="4640"/>
                      <a:pt x="20743" y="5783"/>
                    </a:cubicBezTo>
                    <a:cubicBezTo>
                      <a:pt x="21315" y="6926"/>
                      <a:pt x="21599" y="8156"/>
                      <a:pt x="21599" y="9468"/>
                    </a:cubicBezTo>
                    <a:cubicBezTo>
                      <a:pt x="21599" y="10774"/>
                      <a:pt x="21315" y="12002"/>
                      <a:pt x="20743" y="13141"/>
                    </a:cubicBezTo>
                    <a:cubicBezTo>
                      <a:pt x="20173" y="14287"/>
                      <a:pt x="19399" y="15288"/>
                      <a:pt x="18422" y="16149"/>
                    </a:cubicBezTo>
                    <a:cubicBezTo>
                      <a:pt x="17445" y="17007"/>
                      <a:pt x="16304" y="17686"/>
                      <a:pt x="14997" y="18180"/>
                    </a:cubicBezTo>
                    <a:cubicBezTo>
                      <a:pt x="13689" y="18677"/>
                      <a:pt x="12288" y="18922"/>
                      <a:pt x="10794" y="18922"/>
                    </a:cubicBezTo>
                    <a:cubicBezTo>
                      <a:pt x="10104" y="18922"/>
                      <a:pt x="9426" y="18869"/>
                      <a:pt x="8767" y="18761"/>
                    </a:cubicBezTo>
                    <a:cubicBezTo>
                      <a:pt x="7444" y="20014"/>
                      <a:pt x="5900" y="20877"/>
                      <a:pt x="4135" y="21354"/>
                    </a:cubicBezTo>
                    <a:cubicBezTo>
                      <a:pt x="3947" y="21391"/>
                      <a:pt x="3758" y="21430"/>
                      <a:pt x="3565" y="21467"/>
                    </a:cubicBezTo>
                    <a:cubicBezTo>
                      <a:pt x="3375" y="21509"/>
                      <a:pt x="3170" y="21549"/>
                      <a:pt x="2951" y="21583"/>
                    </a:cubicBezTo>
                    <a:cubicBezTo>
                      <a:pt x="2831" y="21600"/>
                      <a:pt x="2727" y="21571"/>
                      <a:pt x="2643" y="21495"/>
                    </a:cubicBezTo>
                    <a:cubicBezTo>
                      <a:pt x="2556" y="21419"/>
                      <a:pt x="2497" y="21309"/>
                      <a:pt x="2466" y="21165"/>
                    </a:cubicBezTo>
                    <a:cubicBezTo>
                      <a:pt x="2438" y="21021"/>
                      <a:pt x="2457" y="20900"/>
                      <a:pt x="2523" y="20807"/>
                    </a:cubicBezTo>
                    <a:cubicBezTo>
                      <a:pt x="2591" y="20714"/>
                      <a:pt x="2666" y="20621"/>
                      <a:pt x="2749" y="20530"/>
                    </a:cubicBezTo>
                    <a:cubicBezTo>
                      <a:pt x="2920" y="20324"/>
                      <a:pt x="3083" y="20124"/>
                      <a:pt x="3233" y="19929"/>
                    </a:cubicBezTo>
                    <a:cubicBezTo>
                      <a:pt x="3384" y="19737"/>
                      <a:pt x="3521" y="19506"/>
                      <a:pt x="3645" y="19241"/>
                    </a:cubicBezTo>
                    <a:cubicBezTo>
                      <a:pt x="3768" y="18976"/>
                      <a:pt x="3881" y="18662"/>
                      <a:pt x="3982" y="18301"/>
                    </a:cubicBezTo>
                    <a:cubicBezTo>
                      <a:pt x="4083" y="17940"/>
                      <a:pt x="4173" y="17506"/>
                      <a:pt x="4248" y="16992"/>
                    </a:cubicBezTo>
                    <a:cubicBezTo>
                      <a:pt x="2942" y="16109"/>
                      <a:pt x="1906" y="15020"/>
                      <a:pt x="1143" y="13731"/>
                    </a:cubicBezTo>
                    <a:cubicBezTo>
                      <a:pt x="381" y="12436"/>
                      <a:pt x="0" y="11017"/>
                      <a:pt x="0" y="9468"/>
                    </a:cubicBezTo>
                    <a:cubicBezTo>
                      <a:pt x="0" y="8164"/>
                      <a:pt x="284" y="6937"/>
                      <a:pt x="856" y="5789"/>
                    </a:cubicBezTo>
                    <a:cubicBezTo>
                      <a:pt x="1428" y="4640"/>
                      <a:pt x="2200" y="3639"/>
                      <a:pt x="3177" y="2781"/>
                    </a:cubicBezTo>
                    <a:cubicBezTo>
                      <a:pt x="4154" y="1929"/>
                      <a:pt x="5293" y="1249"/>
                      <a:pt x="6597" y="750"/>
                    </a:cubicBezTo>
                    <a:cubicBezTo>
                      <a:pt x="7901" y="251"/>
                      <a:pt x="9299" y="0"/>
                      <a:pt x="10794" y="0"/>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9045" tIns="19045" rIns="19045" bIns="19045"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lumMod val="50000"/>
                      <a:lumOff val="50000"/>
                    </a:prstClr>
                  </a:solidFill>
                  <a:effectLst/>
                  <a:uLnTx/>
                  <a:uFillTx/>
                  <a:cs typeface="+mn-ea"/>
                  <a:sym typeface="+mn-lt"/>
                </a:endParaRPr>
              </a:p>
            </p:txBody>
          </p:sp>
        </p:grpSp>
        <p:sp>
          <p:nvSpPr>
            <p:cNvPr id="19" name="AutoShape 16"/>
            <p:cNvSpPr/>
            <p:nvPr/>
          </p:nvSpPr>
          <p:spPr bwMode="auto">
            <a:xfrm>
              <a:off x="1775930" y="2808754"/>
              <a:ext cx="5000811" cy="6929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400" rtl="0" eaLnBrk="1" fontAlgn="auto" latinLnBrk="0" hangingPunct="1">
                <a:lnSpc>
                  <a:spcPct val="130000"/>
                </a:lnSpc>
                <a:spcBef>
                  <a:spcPts val="0"/>
                </a:spcBef>
                <a:spcAft>
                  <a:spcPts val="800"/>
                </a:spcAft>
                <a:buClrTx/>
                <a:buSzTx/>
                <a:buFontTx/>
                <a:buNone/>
                <a:defRPr/>
              </a:pPr>
              <a:r>
                <a:rPr kumimoji="0" lang="zh-CN" altLang="en-US" sz="1065" b="0" i="0" u="none" strike="noStrike" kern="1200" cap="none" spc="0" normalizeH="0" baseline="0" noProof="0" dirty="0">
                  <a:ln>
                    <a:noFill/>
                  </a:ln>
                  <a:solidFill>
                    <a:schemeClr val="tx1">
                      <a:lumMod val="75000"/>
                      <a:lumOff val="25000"/>
                    </a:schemeClr>
                  </a:solidFill>
                  <a:effectLst/>
                  <a:uLnTx/>
                  <a:uFillTx/>
                  <a:cs typeface="+mn-ea"/>
                  <a:sym typeface="+mn-lt"/>
                </a:rPr>
                <a:t>在此输入您的图表说明文字，在此输入您的图表说明文字，在此输入您的图表说明文字在此输入您的图表说明文字，在此输入您的图表说明文字，在此输入您的图表说明文字</a:t>
              </a:r>
              <a:endParaRPr kumimoji="0" lang="zh-CN" altLang="en-US" sz="1065" b="0" i="0" u="none" strike="noStrike" kern="1200" cap="none" spc="0" normalizeH="0" baseline="0" noProof="0" dirty="0">
                <a:ln>
                  <a:noFill/>
                </a:ln>
                <a:solidFill>
                  <a:schemeClr val="tx1">
                    <a:lumMod val="75000"/>
                    <a:lumOff val="25000"/>
                  </a:schemeClr>
                </a:solidFill>
                <a:effectLst/>
                <a:uLnTx/>
                <a:uFillTx/>
                <a:cs typeface="+mn-ea"/>
                <a:sym typeface="+mn-lt"/>
              </a:endParaRPr>
            </a:p>
            <a:p>
              <a:pPr marL="0" marR="0" lvl="0" indent="0" algn="l" defTabSz="914400" rtl="0" eaLnBrk="1" fontAlgn="auto" latinLnBrk="0" hangingPunct="1">
                <a:lnSpc>
                  <a:spcPct val="130000"/>
                </a:lnSpc>
                <a:spcBef>
                  <a:spcPts val="0"/>
                </a:spcBef>
                <a:spcAft>
                  <a:spcPts val="800"/>
                </a:spcAft>
                <a:buClrTx/>
                <a:buSzTx/>
                <a:buFontTx/>
                <a:buNone/>
                <a:defRPr/>
              </a:pPr>
              <a:endParaRPr kumimoji="0" lang="zh-CN" altLang="en-US" sz="1065" b="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20" name="AutoShape 17"/>
            <p:cNvSpPr/>
            <p:nvPr/>
          </p:nvSpPr>
          <p:spPr bwMode="auto">
            <a:xfrm>
              <a:off x="2391606" y="3802527"/>
              <a:ext cx="1129012" cy="3048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1" tIns="19041" rIns="19041" bIns="19041" anchor="ctr"/>
            <a:lstStyle/>
            <a:p>
              <a:pPr marL="0" marR="0" lvl="0" indent="0" algn="l" defTabSz="60833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tx1">
                      <a:lumMod val="75000"/>
                      <a:lumOff val="25000"/>
                    </a:schemeClr>
                  </a:solidFill>
                  <a:effectLst/>
                  <a:uLnTx/>
                  <a:uFillTx/>
                  <a:cs typeface="+mn-ea"/>
                  <a:sym typeface="+mn-lt"/>
                </a:rPr>
                <a:t>这输入标题</a:t>
              </a:r>
              <a:endParaRPr kumimoji="0" lang="en-AU" altLang="zh-CN" sz="16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21" name="AutoShape 18"/>
            <p:cNvSpPr/>
            <p:nvPr/>
          </p:nvSpPr>
          <p:spPr bwMode="auto">
            <a:xfrm>
              <a:off x="4251340" y="3783477"/>
              <a:ext cx="1129012" cy="3048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1" tIns="19041" rIns="19041" bIns="19041" anchor="ctr"/>
            <a:lstStyle/>
            <a:p>
              <a:pPr marL="0" marR="0" lvl="0" indent="0" algn="l" defTabSz="60833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tx1">
                      <a:lumMod val="75000"/>
                      <a:lumOff val="25000"/>
                    </a:schemeClr>
                  </a:solidFill>
                  <a:effectLst/>
                  <a:uLnTx/>
                  <a:uFillTx/>
                  <a:cs typeface="+mn-ea"/>
                  <a:sym typeface="+mn-lt"/>
                </a:rPr>
                <a:t>这输入标题</a:t>
              </a:r>
              <a:endParaRPr kumimoji="0" lang="en-AU" altLang="zh-CN" sz="16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22" name="AutoShape 19"/>
            <p:cNvSpPr/>
            <p:nvPr/>
          </p:nvSpPr>
          <p:spPr bwMode="auto">
            <a:xfrm>
              <a:off x="6063472" y="3783477"/>
              <a:ext cx="1128217" cy="3048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1" tIns="19041" rIns="19041" bIns="19041" anchor="ctr"/>
            <a:lstStyle/>
            <a:p>
              <a:pPr marL="0" marR="0" lvl="0" indent="0" algn="l" defTabSz="60833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tx1">
                      <a:lumMod val="75000"/>
                      <a:lumOff val="25000"/>
                    </a:schemeClr>
                  </a:solidFill>
                  <a:effectLst/>
                  <a:uLnTx/>
                  <a:uFillTx/>
                  <a:cs typeface="+mn-ea"/>
                  <a:sym typeface="+mn-lt"/>
                </a:rPr>
                <a:t>这输入标题</a:t>
              </a:r>
              <a:endParaRPr kumimoji="0" lang="en-AU" altLang="zh-CN" sz="16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23" name="AutoShape 20"/>
            <p:cNvSpPr/>
            <p:nvPr/>
          </p:nvSpPr>
          <p:spPr bwMode="auto">
            <a:xfrm>
              <a:off x="1768789" y="1581617"/>
              <a:ext cx="2507545" cy="3048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1" tIns="19041" rIns="19041" bIns="19041" anchor="ctr"/>
            <a:lstStyle/>
            <a:p>
              <a:pPr marL="0" marR="0" lvl="0" indent="0" algn="l" defTabSz="60833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tx1">
                      <a:lumMod val="75000"/>
                      <a:lumOff val="25000"/>
                    </a:schemeClr>
                  </a:solidFill>
                  <a:effectLst/>
                  <a:uLnTx/>
                  <a:uFillTx/>
                  <a:cs typeface="+mn-ea"/>
                  <a:sym typeface="+mn-lt"/>
                </a:rPr>
                <a:t>这输入标题</a:t>
              </a:r>
              <a:endParaRPr kumimoji="0" lang="en-AU" altLang="zh-CN" sz="16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pic>
        <p:nvPicPr>
          <p:cNvPr id="25" name="图片 24" descr="图片包含 游戏机, 房间&#10;&#10;描述已自动生成"/>
          <p:cNvPicPr>
            <a:picLocks noChangeAspect="1"/>
          </p:cNvPicPr>
          <p:nvPr/>
        </p:nvPicPr>
        <p:blipFill rotWithShape="1">
          <a:blip r:embed="rId1" cstate="screen"/>
          <a:srcRect/>
          <a:stretch>
            <a:fillRect/>
          </a:stretch>
        </p:blipFill>
        <p:spPr>
          <a:xfrm>
            <a:off x="7191689" y="1581617"/>
            <a:ext cx="3870185" cy="3523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68116" y="678890"/>
            <a:ext cx="3467619" cy="584776"/>
            <a:chOff x="1168116" y="678890"/>
            <a:chExt cx="3467619" cy="584776"/>
          </a:xfrm>
        </p:grpSpPr>
        <p:sp>
          <p:nvSpPr>
            <p:cNvPr id="6" name="矩形 5"/>
            <p:cNvSpPr/>
            <p:nvPr/>
          </p:nvSpPr>
          <p:spPr>
            <a:xfrm>
              <a:off x="1168116" y="678891"/>
              <a:ext cx="595035" cy="584775"/>
            </a:xfrm>
            <a:prstGeom prst="rect">
              <a:avLst/>
            </a:prstGeom>
          </p:spPr>
          <p:txBody>
            <a:bodyPr wrap="none">
              <a:spAutoFit/>
            </a:bodyPr>
            <a:lstStyle/>
            <a:p>
              <a:pPr algn="ctr"/>
              <a:r>
                <a:rPr kumimoji="1" lang="zh-CN" altLang="en-US" sz="3200" dirty="0">
                  <a:solidFill>
                    <a:schemeClr val="bg1"/>
                  </a:solidFill>
                  <a:cs typeface="+mn-ea"/>
                  <a:sym typeface="+mn-lt"/>
                </a:rPr>
                <a:t>三</a:t>
              </a:r>
              <a:endParaRPr kumimoji="1" lang="zh-CN" altLang="en-US" sz="3200" dirty="0">
                <a:solidFill>
                  <a:schemeClr val="bg1"/>
                </a:solidFill>
                <a:cs typeface="+mn-ea"/>
                <a:sym typeface="+mn-lt"/>
              </a:endParaRPr>
            </a:p>
          </p:txBody>
        </p:sp>
        <p:sp>
          <p:nvSpPr>
            <p:cNvPr id="7" name="矩形 6"/>
            <p:cNvSpPr/>
            <p:nvPr/>
          </p:nvSpPr>
          <p:spPr>
            <a:xfrm>
              <a:off x="1988857" y="678890"/>
              <a:ext cx="2646878" cy="584775"/>
            </a:xfrm>
            <a:prstGeom prst="rect">
              <a:avLst/>
            </a:prstGeom>
          </p:spPr>
          <p:txBody>
            <a:bodyPr wrap="none">
              <a:spAutoFit/>
            </a:bodyPr>
            <a:lstStyle/>
            <a:p>
              <a:pPr algn="ctr"/>
              <a:r>
                <a:rPr kumimoji="1" lang="zh-CN" altLang="en-US" sz="3200" dirty="0">
                  <a:solidFill>
                    <a:schemeClr val="bg1"/>
                  </a:solidFill>
                  <a:cs typeface="+mn-ea"/>
                  <a:sym typeface="+mn-lt"/>
                </a:rPr>
                <a:t>在此输入标题</a:t>
              </a:r>
              <a:endParaRPr kumimoji="1" lang="zh-CN" altLang="en-US" sz="3200" dirty="0">
                <a:solidFill>
                  <a:schemeClr val="bg1"/>
                </a:solidFill>
                <a:cs typeface="+mn-ea"/>
                <a:sym typeface="+mn-lt"/>
              </a:endParaRPr>
            </a:p>
          </p:txBody>
        </p:sp>
      </p:grpSp>
      <p:grpSp>
        <p:nvGrpSpPr>
          <p:cNvPr id="77" name="组合 76"/>
          <p:cNvGrpSpPr/>
          <p:nvPr/>
        </p:nvGrpSpPr>
        <p:grpSpPr>
          <a:xfrm>
            <a:off x="1499872" y="1698454"/>
            <a:ext cx="4292290" cy="3848838"/>
            <a:chOff x="1499872" y="1698454"/>
            <a:chExt cx="4292290" cy="3848838"/>
          </a:xfrm>
        </p:grpSpPr>
        <p:grpSp>
          <p:nvGrpSpPr>
            <p:cNvPr id="27" name="Group 61"/>
            <p:cNvGrpSpPr/>
            <p:nvPr/>
          </p:nvGrpSpPr>
          <p:grpSpPr>
            <a:xfrm>
              <a:off x="3298995" y="1698454"/>
              <a:ext cx="691992" cy="461328"/>
              <a:chOff x="3200400" y="1234012"/>
              <a:chExt cx="1371600" cy="728138"/>
            </a:xfrm>
          </p:grpSpPr>
          <p:sp>
            <p:nvSpPr>
              <p:cNvPr id="74" name="Round Single Corner Rectangle 58"/>
              <p:cNvSpPr/>
              <p:nvPr/>
            </p:nvSpPr>
            <p:spPr>
              <a:xfrm>
                <a:off x="4114800" y="1234012"/>
                <a:ext cx="457200" cy="728138"/>
              </a:xfrm>
              <a:prstGeom prst="round1Rect">
                <a:avLst>
                  <a:gd name="adj" fmla="val 50000"/>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75" name="Rectangle 59"/>
              <p:cNvSpPr/>
              <p:nvPr/>
            </p:nvSpPr>
            <p:spPr>
              <a:xfrm>
                <a:off x="3657600" y="1234012"/>
                <a:ext cx="457200" cy="7281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76" name="Round Single Corner Rectangle 60"/>
              <p:cNvSpPr/>
              <p:nvPr/>
            </p:nvSpPr>
            <p:spPr>
              <a:xfrm flipH="1">
                <a:off x="3200400" y="1234012"/>
                <a:ext cx="457200" cy="728138"/>
              </a:xfrm>
              <a:prstGeom prst="round1Rect">
                <a:avLst>
                  <a:gd name="adj" fmla="val 50000"/>
                </a:avLst>
              </a:prstGeom>
              <a:solidFill>
                <a:srgbClr val="718DE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28" name="Group 62"/>
            <p:cNvGrpSpPr/>
            <p:nvPr/>
          </p:nvGrpSpPr>
          <p:grpSpPr>
            <a:xfrm>
              <a:off x="3298995" y="2634173"/>
              <a:ext cx="691992" cy="461328"/>
              <a:chOff x="3200400" y="1234012"/>
              <a:chExt cx="1371600" cy="728138"/>
            </a:xfrm>
          </p:grpSpPr>
          <p:sp>
            <p:nvSpPr>
              <p:cNvPr id="71" name="Round Single Corner Rectangle 63"/>
              <p:cNvSpPr/>
              <p:nvPr/>
            </p:nvSpPr>
            <p:spPr>
              <a:xfrm>
                <a:off x="4114800" y="1234012"/>
                <a:ext cx="457200" cy="728138"/>
              </a:xfrm>
              <a:prstGeom prst="rect">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72" name="Rectangle 65"/>
              <p:cNvSpPr/>
              <p:nvPr/>
            </p:nvSpPr>
            <p:spPr>
              <a:xfrm>
                <a:off x="3657600" y="1234012"/>
                <a:ext cx="457200" cy="7281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73" name="Round Single Corner Rectangle 73"/>
              <p:cNvSpPr/>
              <p:nvPr/>
            </p:nvSpPr>
            <p:spPr>
              <a:xfrm flipH="1">
                <a:off x="3200400" y="1234012"/>
                <a:ext cx="457200" cy="728138"/>
              </a:xfrm>
              <a:prstGeom prst="rect">
                <a:avLst/>
              </a:prstGeom>
              <a:solidFill>
                <a:srgbClr val="718DE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29" name="Group 74"/>
            <p:cNvGrpSpPr/>
            <p:nvPr/>
          </p:nvGrpSpPr>
          <p:grpSpPr>
            <a:xfrm>
              <a:off x="3298995" y="3569890"/>
              <a:ext cx="691992" cy="461328"/>
              <a:chOff x="3200400" y="1234012"/>
              <a:chExt cx="1371600" cy="728138"/>
            </a:xfrm>
          </p:grpSpPr>
          <p:sp>
            <p:nvSpPr>
              <p:cNvPr id="68" name="Round Single Corner Rectangle 63"/>
              <p:cNvSpPr/>
              <p:nvPr/>
            </p:nvSpPr>
            <p:spPr>
              <a:xfrm>
                <a:off x="4114800" y="1234012"/>
                <a:ext cx="457200" cy="728138"/>
              </a:xfrm>
              <a:prstGeom prst="rect">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9" name="Rectangle 76"/>
              <p:cNvSpPr/>
              <p:nvPr/>
            </p:nvSpPr>
            <p:spPr>
              <a:xfrm>
                <a:off x="3657600" y="1234012"/>
                <a:ext cx="457200" cy="7281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70" name="Round Single Corner Rectangle 73"/>
              <p:cNvSpPr/>
              <p:nvPr/>
            </p:nvSpPr>
            <p:spPr>
              <a:xfrm flipH="1">
                <a:off x="3200400" y="1234012"/>
                <a:ext cx="457200" cy="728138"/>
              </a:xfrm>
              <a:prstGeom prst="rect">
                <a:avLst/>
              </a:prstGeom>
              <a:solidFill>
                <a:srgbClr val="718DE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30" name="Group 100"/>
            <p:cNvGrpSpPr/>
            <p:nvPr/>
          </p:nvGrpSpPr>
          <p:grpSpPr>
            <a:xfrm>
              <a:off x="3296847" y="4505610"/>
              <a:ext cx="694139" cy="1041682"/>
              <a:chOff x="4257815" y="3604273"/>
              <a:chExt cx="632164" cy="948677"/>
            </a:xfrm>
          </p:grpSpPr>
          <p:grpSp>
            <p:nvGrpSpPr>
              <p:cNvPr id="61" name="Group 96"/>
              <p:cNvGrpSpPr/>
              <p:nvPr/>
            </p:nvGrpSpPr>
            <p:grpSpPr>
              <a:xfrm>
                <a:off x="4257815" y="3905805"/>
                <a:ext cx="632164" cy="647145"/>
                <a:chOff x="4107979" y="4055348"/>
                <a:chExt cx="966386" cy="788823"/>
              </a:xfrm>
            </p:grpSpPr>
            <p:sp>
              <p:nvSpPr>
                <p:cNvPr id="66" name="Isosceles Triangle 36"/>
                <p:cNvSpPr/>
                <p:nvPr/>
              </p:nvSpPr>
              <p:spPr bwMode="auto">
                <a:xfrm rot="10800000">
                  <a:off x="4107979" y="4055348"/>
                  <a:ext cx="966386" cy="785648"/>
                </a:xfrm>
                <a:prstGeom prst="triangle">
                  <a:avLst/>
                </a:prstGeom>
                <a:gradFill>
                  <a:gsLst>
                    <a:gs pos="0">
                      <a:schemeClr val="tx1">
                        <a:lumMod val="50000"/>
                        <a:lumOff val="50000"/>
                      </a:schemeClr>
                    </a:gs>
                    <a:gs pos="50000">
                      <a:schemeClr val="bg1">
                        <a:lumMod val="85000"/>
                      </a:schemeClr>
                    </a:gs>
                  </a:gsLst>
                  <a:lin ang="0" scaled="0"/>
                </a:gradFill>
                <a:ln w="9525">
                  <a:noFill/>
                  <a:round/>
                </a:ln>
              </p:spPr>
              <p:txBody>
                <a:bodyPr vert="horz" wrap="square" lIns="121920" tIns="60960" rIns="121920" bIns="60960" numCol="1" rtlCol="0" anchor="t" anchorCtr="0" compatLnSpc="1"/>
                <a:lstStyle/>
                <a:p>
                  <a:pPr algn="ctr"/>
                  <a:endParaRPr lang="en-US" dirty="0">
                    <a:cs typeface="+mn-ea"/>
                    <a:sym typeface="+mn-lt"/>
                  </a:endParaRPr>
                </a:p>
              </p:txBody>
            </p:sp>
            <p:sp>
              <p:nvSpPr>
                <p:cNvPr id="67" name="Isosceles Triangle 37"/>
                <p:cNvSpPr/>
                <p:nvPr/>
              </p:nvSpPr>
              <p:spPr bwMode="auto">
                <a:xfrm rot="10800000">
                  <a:off x="4472566" y="4640971"/>
                  <a:ext cx="237212" cy="203200"/>
                </a:xfrm>
                <a:prstGeom prst="triangle">
                  <a:avLst/>
                </a:prstGeom>
                <a:solidFill>
                  <a:schemeClr val="tx1">
                    <a:lumMod val="90000"/>
                    <a:lumOff val="10000"/>
                  </a:schemeClr>
                </a:solidFill>
                <a:ln w="9525">
                  <a:noFill/>
                  <a:round/>
                </a:ln>
              </p:spPr>
              <p:txBody>
                <a:bodyPr vert="horz" wrap="square" lIns="121920" tIns="60960" rIns="121920" bIns="60960" numCol="1" rtlCol="0" anchor="t" anchorCtr="0" compatLnSpc="1"/>
                <a:lstStyle/>
                <a:p>
                  <a:pPr algn="ctr"/>
                  <a:endParaRPr lang="en-US" dirty="0">
                    <a:cs typeface="+mn-ea"/>
                    <a:sym typeface="+mn-lt"/>
                  </a:endParaRPr>
                </a:p>
              </p:txBody>
            </p:sp>
          </p:grpSp>
          <p:grpSp>
            <p:nvGrpSpPr>
              <p:cNvPr id="62" name="Group 96"/>
              <p:cNvGrpSpPr/>
              <p:nvPr/>
            </p:nvGrpSpPr>
            <p:grpSpPr>
              <a:xfrm>
                <a:off x="4259771" y="3604273"/>
                <a:ext cx="630208" cy="416793"/>
                <a:chOff x="2514600" y="3103313"/>
                <a:chExt cx="914400" cy="604745"/>
              </a:xfrm>
            </p:grpSpPr>
            <p:sp>
              <p:nvSpPr>
                <p:cNvPr id="63" name="Pentagon 93"/>
                <p:cNvSpPr/>
                <p:nvPr/>
              </p:nvSpPr>
              <p:spPr>
                <a:xfrm rot="5400000">
                  <a:off x="2364628" y="3253285"/>
                  <a:ext cx="604743" cy="304800"/>
                </a:xfrm>
                <a:prstGeom prst="homePlate">
                  <a:avLst/>
                </a:prstGeom>
                <a:solidFill>
                  <a:srgbClr val="718DE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4" name="Pentagon 94"/>
                <p:cNvSpPr/>
                <p:nvPr/>
              </p:nvSpPr>
              <p:spPr>
                <a:xfrm rot="5400000">
                  <a:off x="2669428" y="3253286"/>
                  <a:ext cx="604743" cy="304800"/>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5" name="Pentagon 95"/>
                <p:cNvSpPr/>
                <p:nvPr/>
              </p:nvSpPr>
              <p:spPr>
                <a:xfrm rot="5400000">
                  <a:off x="2974228" y="3253287"/>
                  <a:ext cx="604743" cy="304800"/>
                </a:xfrm>
                <a:prstGeom prst="homePlate">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grpSp>
          <p:nvGrpSpPr>
            <p:cNvPr id="31" name="Group 115"/>
            <p:cNvGrpSpPr/>
            <p:nvPr/>
          </p:nvGrpSpPr>
          <p:grpSpPr>
            <a:xfrm>
              <a:off x="3296522" y="2159782"/>
              <a:ext cx="2495640" cy="459045"/>
              <a:chOff x="4889980" y="1620289"/>
              <a:chExt cx="2272820" cy="418060"/>
            </a:xfrm>
          </p:grpSpPr>
          <p:sp>
            <p:nvSpPr>
              <p:cNvPr id="58" name="Arc 102"/>
              <p:cNvSpPr/>
              <p:nvPr/>
            </p:nvSpPr>
            <p:spPr>
              <a:xfrm>
                <a:off x="6745790" y="1621338"/>
                <a:ext cx="417010" cy="417011"/>
              </a:xfrm>
              <a:prstGeom prst="arc">
                <a:avLst>
                  <a:gd name="adj1" fmla="val 16003896"/>
                  <a:gd name="adj2" fmla="val 5453928"/>
                </a:avLst>
              </a:prstGeom>
              <a:ln w="28575">
                <a:solidFill>
                  <a:srgbClr val="718DE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cs typeface="+mn-ea"/>
                  <a:sym typeface="+mn-lt"/>
                </a:endParaRPr>
              </a:p>
            </p:txBody>
          </p:sp>
          <p:cxnSp>
            <p:nvCxnSpPr>
              <p:cNvPr id="59" name="Straight Connector 112"/>
              <p:cNvCxnSpPr>
                <a:stCxn id="58" idx="0"/>
              </p:cNvCxnSpPr>
              <p:nvPr/>
            </p:nvCxnSpPr>
            <p:spPr>
              <a:xfrm rot="10800000">
                <a:off x="4889980" y="1620289"/>
                <a:ext cx="2052429" cy="1388"/>
              </a:xfrm>
              <a:prstGeom prst="line">
                <a:avLst/>
              </a:prstGeom>
              <a:ln w="28575">
                <a:solidFill>
                  <a:srgbClr val="718DE1"/>
                </a:solidFill>
              </a:ln>
            </p:spPr>
            <p:style>
              <a:lnRef idx="1">
                <a:schemeClr val="accent1"/>
              </a:lnRef>
              <a:fillRef idx="0">
                <a:schemeClr val="accent1"/>
              </a:fillRef>
              <a:effectRef idx="0">
                <a:schemeClr val="accent1"/>
              </a:effectRef>
              <a:fontRef idx="minor">
                <a:schemeClr val="tx1"/>
              </a:fontRef>
            </p:style>
          </p:cxnSp>
          <p:cxnSp>
            <p:nvCxnSpPr>
              <p:cNvPr id="60" name="Straight Connector 114"/>
              <p:cNvCxnSpPr>
                <a:stCxn id="58" idx="2"/>
              </p:cNvCxnSpPr>
              <p:nvPr/>
            </p:nvCxnSpPr>
            <p:spPr>
              <a:xfrm rot="10800000" flipV="1">
                <a:off x="4889980" y="2038323"/>
                <a:ext cx="2061044" cy="26"/>
              </a:xfrm>
              <a:prstGeom prst="line">
                <a:avLst/>
              </a:prstGeom>
              <a:ln w="28575">
                <a:solidFill>
                  <a:srgbClr val="718DE1"/>
                </a:solidFill>
              </a:ln>
            </p:spPr>
            <p:style>
              <a:lnRef idx="1">
                <a:schemeClr val="accent1"/>
              </a:lnRef>
              <a:fillRef idx="0">
                <a:schemeClr val="accent1"/>
              </a:fillRef>
              <a:effectRef idx="0">
                <a:schemeClr val="accent1"/>
              </a:effectRef>
              <a:fontRef idx="minor">
                <a:schemeClr val="tx1"/>
              </a:fontRef>
            </p:style>
          </p:cxnSp>
        </p:grpSp>
        <p:grpSp>
          <p:nvGrpSpPr>
            <p:cNvPr id="32" name="Group 116"/>
            <p:cNvGrpSpPr/>
            <p:nvPr/>
          </p:nvGrpSpPr>
          <p:grpSpPr>
            <a:xfrm>
              <a:off x="3296522" y="4046566"/>
              <a:ext cx="2495640" cy="459045"/>
              <a:chOff x="4889980" y="1620289"/>
              <a:chExt cx="2272820" cy="418060"/>
            </a:xfrm>
          </p:grpSpPr>
          <p:sp>
            <p:nvSpPr>
              <p:cNvPr id="55" name="Arc 117"/>
              <p:cNvSpPr/>
              <p:nvPr/>
            </p:nvSpPr>
            <p:spPr>
              <a:xfrm>
                <a:off x="6745790" y="1621338"/>
                <a:ext cx="417010" cy="417011"/>
              </a:xfrm>
              <a:prstGeom prst="arc">
                <a:avLst>
                  <a:gd name="adj1" fmla="val 16003896"/>
                  <a:gd name="adj2" fmla="val 5453928"/>
                </a:avLst>
              </a:prstGeom>
              <a:ln w="28575">
                <a:solidFill>
                  <a:srgbClr val="E39E48"/>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cs typeface="+mn-ea"/>
                  <a:sym typeface="+mn-lt"/>
                </a:endParaRPr>
              </a:p>
            </p:txBody>
          </p:sp>
          <p:cxnSp>
            <p:nvCxnSpPr>
              <p:cNvPr id="56" name="Straight Connector 118"/>
              <p:cNvCxnSpPr>
                <a:stCxn id="55" idx="0"/>
              </p:cNvCxnSpPr>
              <p:nvPr/>
            </p:nvCxnSpPr>
            <p:spPr>
              <a:xfrm rot="10800000">
                <a:off x="4889980" y="1620289"/>
                <a:ext cx="2052429" cy="1388"/>
              </a:xfrm>
              <a:prstGeom prst="line">
                <a:avLst/>
              </a:prstGeom>
              <a:ln w="28575">
                <a:solidFill>
                  <a:srgbClr val="E39E48"/>
                </a:solidFill>
              </a:ln>
            </p:spPr>
            <p:style>
              <a:lnRef idx="1">
                <a:schemeClr val="accent1"/>
              </a:lnRef>
              <a:fillRef idx="0">
                <a:schemeClr val="accent1"/>
              </a:fillRef>
              <a:effectRef idx="0">
                <a:schemeClr val="accent1"/>
              </a:effectRef>
              <a:fontRef idx="minor">
                <a:schemeClr val="tx1"/>
              </a:fontRef>
            </p:style>
          </p:cxnSp>
          <p:cxnSp>
            <p:nvCxnSpPr>
              <p:cNvPr id="57" name="Straight Connector 119"/>
              <p:cNvCxnSpPr>
                <a:stCxn id="55" idx="2"/>
              </p:cNvCxnSpPr>
              <p:nvPr/>
            </p:nvCxnSpPr>
            <p:spPr>
              <a:xfrm rot="10800000" flipV="1">
                <a:off x="4889980" y="2038323"/>
                <a:ext cx="2061044" cy="2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33" name="Group 120"/>
            <p:cNvGrpSpPr/>
            <p:nvPr/>
          </p:nvGrpSpPr>
          <p:grpSpPr>
            <a:xfrm flipH="1">
              <a:off x="1499872" y="3110845"/>
              <a:ext cx="2495640" cy="459045"/>
              <a:chOff x="4889980" y="1620289"/>
              <a:chExt cx="2272820" cy="418060"/>
            </a:xfrm>
          </p:grpSpPr>
          <p:sp>
            <p:nvSpPr>
              <p:cNvPr id="52" name="Arc 121"/>
              <p:cNvSpPr/>
              <p:nvPr/>
            </p:nvSpPr>
            <p:spPr>
              <a:xfrm>
                <a:off x="6745790" y="1621338"/>
                <a:ext cx="417010" cy="417011"/>
              </a:xfrm>
              <a:prstGeom prst="arc">
                <a:avLst>
                  <a:gd name="adj1" fmla="val 16003896"/>
                  <a:gd name="adj2" fmla="val 5453928"/>
                </a:avLst>
              </a:prstGeom>
              <a:ln w="28575">
                <a:solidFill>
                  <a:srgbClr val="FFC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cs typeface="+mn-ea"/>
                  <a:sym typeface="+mn-lt"/>
                </a:endParaRPr>
              </a:p>
            </p:txBody>
          </p:sp>
          <p:cxnSp>
            <p:nvCxnSpPr>
              <p:cNvPr id="53" name="Straight Connector 122"/>
              <p:cNvCxnSpPr>
                <a:stCxn id="52" idx="0"/>
              </p:cNvCxnSpPr>
              <p:nvPr/>
            </p:nvCxnSpPr>
            <p:spPr>
              <a:xfrm rot="10800000">
                <a:off x="4889980" y="1620289"/>
                <a:ext cx="2052429" cy="138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4" name="Straight Connector 123"/>
              <p:cNvCxnSpPr>
                <a:stCxn id="52" idx="2"/>
              </p:cNvCxnSpPr>
              <p:nvPr/>
            </p:nvCxnSpPr>
            <p:spPr>
              <a:xfrm rot="10800000" flipV="1">
                <a:off x="4889980" y="2038323"/>
                <a:ext cx="2061044" cy="2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34" name="Group 155"/>
            <p:cNvGrpSpPr/>
            <p:nvPr/>
          </p:nvGrpSpPr>
          <p:grpSpPr>
            <a:xfrm>
              <a:off x="2890199" y="2252769"/>
              <a:ext cx="2774014" cy="245782"/>
              <a:chOff x="3887474" y="1704975"/>
              <a:chExt cx="2526340" cy="223838"/>
            </a:xfrm>
            <a:solidFill>
              <a:srgbClr val="718DE1"/>
            </a:solidFill>
          </p:grpSpPr>
          <p:sp>
            <p:nvSpPr>
              <p:cNvPr id="50" name="Oval 138"/>
              <p:cNvSpPr/>
              <p:nvPr/>
            </p:nvSpPr>
            <p:spPr bwMode="auto">
              <a:xfrm>
                <a:off x="6189976" y="1704975"/>
                <a:ext cx="223838" cy="223838"/>
              </a:xfrm>
              <a:prstGeom prst="ellipse">
                <a:avLst/>
              </a:prstGeom>
              <a:grpFill/>
              <a:ln w="9525">
                <a:noFill/>
                <a:round/>
              </a:ln>
            </p:spPr>
            <p:txBody>
              <a:bodyPr vert="horz" wrap="square" lIns="121920" tIns="60960" rIns="121920" bIns="60960" numCol="1" rtlCol="0" anchor="t" anchorCtr="0" compatLnSpc="1"/>
              <a:lstStyle/>
              <a:p>
                <a:pPr algn="ctr"/>
                <a:endParaRPr lang="en-US" dirty="0">
                  <a:cs typeface="+mn-ea"/>
                  <a:sym typeface="+mn-lt"/>
                </a:endParaRPr>
              </a:p>
            </p:txBody>
          </p:sp>
          <p:cxnSp>
            <p:nvCxnSpPr>
              <p:cNvPr id="51" name="Straight Connector 139"/>
              <p:cNvCxnSpPr/>
              <p:nvPr/>
            </p:nvCxnSpPr>
            <p:spPr>
              <a:xfrm>
                <a:off x="3887474" y="1816894"/>
                <a:ext cx="2408551" cy="1870"/>
              </a:xfrm>
              <a:prstGeom prst="line">
                <a:avLst/>
              </a:prstGeom>
              <a:grpFill/>
              <a:ln w="12700">
                <a:solidFill>
                  <a:srgbClr val="718DE1"/>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35" name="Group 157"/>
            <p:cNvGrpSpPr/>
            <p:nvPr/>
          </p:nvGrpSpPr>
          <p:grpSpPr>
            <a:xfrm>
              <a:off x="2890199" y="4159344"/>
              <a:ext cx="2774014" cy="245782"/>
              <a:chOff x="3887474" y="3441325"/>
              <a:chExt cx="2526340" cy="223838"/>
            </a:xfrm>
            <a:solidFill>
              <a:srgbClr val="718DE1"/>
            </a:solidFill>
          </p:grpSpPr>
          <p:sp>
            <p:nvSpPr>
              <p:cNvPr id="48" name="Oval 142"/>
              <p:cNvSpPr/>
              <p:nvPr/>
            </p:nvSpPr>
            <p:spPr bwMode="auto">
              <a:xfrm>
                <a:off x="6189976" y="3441325"/>
                <a:ext cx="223838" cy="223838"/>
              </a:xfrm>
              <a:prstGeom prst="ellipse">
                <a:avLst/>
              </a:prstGeom>
              <a:grpFill/>
              <a:ln w="9525">
                <a:noFill/>
                <a:round/>
              </a:ln>
            </p:spPr>
            <p:txBody>
              <a:bodyPr vert="horz" wrap="square" lIns="121920" tIns="60960" rIns="121920" bIns="60960" numCol="1" rtlCol="0" anchor="t" anchorCtr="0" compatLnSpc="1"/>
              <a:lstStyle/>
              <a:p>
                <a:pPr algn="ctr"/>
                <a:endParaRPr lang="en-US" dirty="0">
                  <a:cs typeface="+mn-ea"/>
                  <a:sym typeface="+mn-lt"/>
                </a:endParaRPr>
              </a:p>
            </p:txBody>
          </p:sp>
          <p:cxnSp>
            <p:nvCxnSpPr>
              <p:cNvPr id="49" name="Straight Connector 143"/>
              <p:cNvCxnSpPr/>
              <p:nvPr/>
            </p:nvCxnSpPr>
            <p:spPr>
              <a:xfrm>
                <a:off x="3887474" y="3553244"/>
                <a:ext cx="2408551" cy="1870"/>
              </a:xfrm>
              <a:prstGeom prst="line">
                <a:avLst/>
              </a:prstGeom>
              <a:grpFill/>
              <a:ln w="12700">
                <a:solidFill>
                  <a:srgbClr val="718DE1"/>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36" name="Group 156"/>
            <p:cNvGrpSpPr/>
            <p:nvPr/>
          </p:nvGrpSpPr>
          <p:grpSpPr>
            <a:xfrm>
              <a:off x="1696499" y="3220207"/>
              <a:ext cx="2771582" cy="245782"/>
              <a:chOff x="2800350" y="2586037"/>
              <a:chExt cx="2524125" cy="223838"/>
            </a:xfrm>
          </p:grpSpPr>
          <p:sp>
            <p:nvSpPr>
              <p:cNvPr id="46" name="Oval 144"/>
              <p:cNvSpPr/>
              <p:nvPr/>
            </p:nvSpPr>
            <p:spPr bwMode="auto">
              <a:xfrm>
                <a:off x="2800350" y="2586037"/>
                <a:ext cx="223838" cy="223838"/>
              </a:xfrm>
              <a:prstGeom prst="ellipse">
                <a:avLst/>
              </a:prstGeom>
              <a:solidFill>
                <a:srgbClr val="FFC000"/>
              </a:solidFill>
              <a:ln w="9525">
                <a:noFill/>
                <a:round/>
              </a:ln>
            </p:spPr>
            <p:txBody>
              <a:bodyPr vert="horz" wrap="square" lIns="121920" tIns="60960" rIns="121920" bIns="60960" numCol="1" rtlCol="0" anchor="t" anchorCtr="0" compatLnSpc="1"/>
              <a:lstStyle/>
              <a:p>
                <a:pPr algn="ctr"/>
                <a:endParaRPr lang="en-US" dirty="0">
                  <a:cs typeface="+mn-ea"/>
                  <a:sym typeface="+mn-lt"/>
                </a:endParaRPr>
              </a:p>
            </p:txBody>
          </p:sp>
          <p:cxnSp>
            <p:nvCxnSpPr>
              <p:cNvPr id="47" name="Straight Connector 145"/>
              <p:cNvCxnSpPr/>
              <p:nvPr/>
            </p:nvCxnSpPr>
            <p:spPr>
              <a:xfrm>
                <a:off x="2915924" y="2697956"/>
                <a:ext cx="2408551" cy="1870"/>
              </a:xfrm>
              <a:prstGeom prst="line">
                <a:avLst/>
              </a:prstGeom>
              <a:ln w="12700">
                <a:solidFill>
                  <a:srgbClr val="FFC000"/>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37" name="Freeform 72"/>
            <p:cNvSpPr>
              <a:spLocks noEditPoints="1"/>
            </p:cNvSpPr>
            <p:nvPr/>
          </p:nvSpPr>
          <p:spPr bwMode="auto">
            <a:xfrm>
              <a:off x="2217842" y="2116804"/>
              <a:ext cx="503617" cy="503617"/>
            </a:xfrm>
            <a:custGeom>
              <a:avLst/>
              <a:gdLst/>
              <a:ahLst/>
              <a:cxnLst>
                <a:cxn ang="0">
                  <a:pos x="121" y="1"/>
                </a:cxn>
                <a:cxn ang="0">
                  <a:pos x="119" y="0"/>
                </a:cxn>
                <a:cxn ang="0">
                  <a:pos x="117" y="1"/>
                </a:cxn>
                <a:cxn ang="0">
                  <a:pos x="2" y="77"/>
                </a:cxn>
                <a:cxn ang="0">
                  <a:pos x="0" y="81"/>
                </a:cxn>
                <a:cxn ang="0">
                  <a:pos x="2" y="84"/>
                </a:cxn>
                <a:cxn ang="0">
                  <a:pos x="32" y="96"/>
                </a:cxn>
                <a:cxn ang="0">
                  <a:pos x="46" y="121"/>
                </a:cxn>
                <a:cxn ang="0">
                  <a:pos x="50" y="123"/>
                </a:cxn>
                <a:cxn ang="0">
                  <a:pos x="50" y="123"/>
                </a:cxn>
                <a:cxn ang="0">
                  <a:pos x="53" y="121"/>
                </a:cxn>
                <a:cxn ang="0">
                  <a:pos x="61" y="107"/>
                </a:cxn>
                <a:cxn ang="0">
                  <a:pos x="98" y="122"/>
                </a:cxn>
                <a:cxn ang="0">
                  <a:pos x="100" y="123"/>
                </a:cxn>
                <a:cxn ang="0">
                  <a:pos x="101" y="122"/>
                </a:cxn>
                <a:cxn ang="0">
                  <a:pos x="103" y="119"/>
                </a:cxn>
                <a:cxn ang="0">
                  <a:pos x="123" y="4"/>
                </a:cxn>
                <a:cxn ang="0">
                  <a:pos x="121" y="1"/>
                </a:cxn>
                <a:cxn ang="0">
                  <a:pos x="12" y="80"/>
                </a:cxn>
                <a:cxn ang="0">
                  <a:pos x="101" y="20"/>
                </a:cxn>
                <a:cxn ang="0">
                  <a:pos x="36" y="89"/>
                </a:cxn>
                <a:cxn ang="0">
                  <a:pos x="35" y="89"/>
                </a:cxn>
                <a:cxn ang="0">
                  <a:pos x="12" y="80"/>
                </a:cxn>
                <a:cxn ang="0">
                  <a:pos x="39" y="92"/>
                </a:cxn>
                <a:cxn ang="0">
                  <a:pos x="39" y="92"/>
                </a:cxn>
                <a:cxn ang="0">
                  <a:pos x="112" y="14"/>
                </a:cxn>
                <a:cxn ang="0">
                  <a:pos x="50" y="111"/>
                </a:cxn>
                <a:cxn ang="0">
                  <a:pos x="39" y="92"/>
                </a:cxn>
                <a:cxn ang="0">
                  <a:pos x="97" y="113"/>
                </a:cxn>
                <a:cxn ang="0">
                  <a:pos x="64" y="100"/>
                </a:cxn>
                <a:cxn ang="0">
                  <a:pos x="61" y="100"/>
                </a:cxn>
                <a:cxn ang="0">
                  <a:pos x="112" y="22"/>
                </a:cxn>
                <a:cxn ang="0">
                  <a:pos x="97" y="113"/>
                </a:cxn>
                <a:cxn ang="0">
                  <a:pos x="97" y="113"/>
                </a:cxn>
                <a:cxn ang="0">
                  <a:pos x="97" y="113"/>
                </a:cxn>
              </a:cxnLst>
              <a:rect l="0" t="0" r="r" b="b"/>
              <a:pathLst>
                <a:path w="123" h="123">
                  <a:moveTo>
                    <a:pt x="121" y="1"/>
                  </a:moveTo>
                  <a:cubicBezTo>
                    <a:pt x="120" y="0"/>
                    <a:pt x="119" y="0"/>
                    <a:pt x="119" y="0"/>
                  </a:cubicBezTo>
                  <a:cubicBezTo>
                    <a:pt x="118" y="0"/>
                    <a:pt x="117" y="0"/>
                    <a:pt x="117" y="1"/>
                  </a:cubicBezTo>
                  <a:cubicBezTo>
                    <a:pt x="2" y="77"/>
                    <a:pt x="2" y="77"/>
                    <a:pt x="2" y="77"/>
                  </a:cubicBezTo>
                  <a:cubicBezTo>
                    <a:pt x="0" y="78"/>
                    <a:pt x="0" y="79"/>
                    <a:pt x="0" y="81"/>
                  </a:cubicBezTo>
                  <a:cubicBezTo>
                    <a:pt x="0" y="82"/>
                    <a:pt x="1" y="83"/>
                    <a:pt x="2" y="84"/>
                  </a:cubicBezTo>
                  <a:cubicBezTo>
                    <a:pt x="32" y="96"/>
                    <a:pt x="32" y="96"/>
                    <a:pt x="32" y="96"/>
                  </a:cubicBezTo>
                  <a:cubicBezTo>
                    <a:pt x="46" y="121"/>
                    <a:pt x="46" y="121"/>
                    <a:pt x="46" y="121"/>
                  </a:cubicBezTo>
                  <a:cubicBezTo>
                    <a:pt x="47" y="122"/>
                    <a:pt x="48" y="123"/>
                    <a:pt x="50" y="123"/>
                  </a:cubicBezTo>
                  <a:cubicBezTo>
                    <a:pt x="50" y="123"/>
                    <a:pt x="50" y="123"/>
                    <a:pt x="50" y="123"/>
                  </a:cubicBezTo>
                  <a:cubicBezTo>
                    <a:pt x="51" y="123"/>
                    <a:pt x="52" y="122"/>
                    <a:pt x="53" y="121"/>
                  </a:cubicBezTo>
                  <a:cubicBezTo>
                    <a:pt x="61" y="107"/>
                    <a:pt x="61" y="107"/>
                    <a:pt x="61" y="107"/>
                  </a:cubicBezTo>
                  <a:cubicBezTo>
                    <a:pt x="98" y="122"/>
                    <a:pt x="98" y="122"/>
                    <a:pt x="98" y="122"/>
                  </a:cubicBezTo>
                  <a:cubicBezTo>
                    <a:pt x="99" y="123"/>
                    <a:pt x="99" y="123"/>
                    <a:pt x="100" y="123"/>
                  </a:cubicBezTo>
                  <a:cubicBezTo>
                    <a:pt x="100" y="123"/>
                    <a:pt x="101" y="122"/>
                    <a:pt x="101" y="122"/>
                  </a:cubicBezTo>
                  <a:cubicBezTo>
                    <a:pt x="102" y="122"/>
                    <a:pt x="103" y="121"/>
                    <a:pt x="103" y="119"/>
                  </a:cubicBezTo>
                  <a:cubicBezTo>
                    <a:pt x="123" y="4"/>
                    <a:pt x="123" y="4"/>
                    <a:pt x="123" y="4"/>
                  </a:cubicBezTo>
                  <a:cubicBezTo>
                    <a:pt x="123" y="3"/>
                    <a:pt x="122" y="1"/>
                    <a:pt x="121" y="1"/>
                  </a:cubicBezTo>
                  <a:close/>
                  <a:moveTo>
                    <a:pt x="12" y="80"/>
                  </a:moveTo>
                  <a:cubicBezTo>
                    <a:pt x="101" y="20"/>
                    <a:pt x="101" y="20"/>
                    <a:pt x="101" y="20"/>
                  </a:cubicBezTo>
                  <a:cubicBezTo>
                    <a:pt x="36" y="89"/>
                    <a:pt x="36" y="89"/>
                    <a:pt x="36" y="89"/>
                  </a:cubicBezTo>
                  <a:cubicBezTo>
                    <a:pt x="36" y="89"/>
                    <a:pt x="35" y="89"/>
                    <a:pt x="35" y="89"/>
                  </a:cubicBezTo>
                  <a:lnTo>
                    <a:pt x="12" y="80"/>
                  </a:lnTo>
                  <a:close/>
                  <a:moveTo>
                    <a:pt x="39" y="92"/>
                  </a:moveTo>
                  <a:cubicBezTo>
                    <a:pt x="39" y="92"/>
                    <a:pt x="39" y="92"/>
                    <a:pt x="39" y="92"/>
                  </a:cubicBezTo>
                  <a:cubicBezTo>
                    <a:pt x="112" y="14"/>
                    <a:pt x="112" y="14"/>
                    <a:pt x="112" y="14"/>
                  </a:cubicBezTo>
                  <a:cubicBezTo>
                    <a:pt x="50" y="111"/>
                    <a:pt x="50" y="111"/>
                    <a:pt x="50" y="111"/>
                  </a:cubicBezTo>
                  <a:lnTo>
                    <a:pt x="39" y="92"/>
                  </a:lnTo>
                  <a:close/>
                  <a:moveTo>
                    <a:pt x="97" y="113"/>
                  </a:moveTo>
                  <a:cubicBezTo>
                    <a:pt x="64" y="100"/>
                    <a:pt x="64" y="100"/>
                    <a:pt x="64" y="100"/>
                  </a:cubicBezTo>
                  <a:cubicBezTo>
                    <a:pt x="63" y="100"/>
                    <a:pt x="62" y="100"/>
                    <a:pt x="61" y="100"/>
                  </a:cubicBezTo>
                  <a:cubicBezTo>
                    <a:pt x="112" y="22"/>
                    <a:pt x="112" y="22"/>
                    <a:pt x="112" y="22"/>
                  </a:cubicBezTo>
                  <a:lnTo>
                    <a:pt x="97" y="113"/>
                  </a:lnTo>
                  <a:close/>
                  <a:moveTo>
                    <a:pt x="97" y="113"/>
                  </a:moveTo>
                  <a:cubicBezTo>
                    <a:pt x="97" y="113"/>
                    <a:pt x="97" y="113"/>
                    <a:pt x="97" y="113"/>
                  </a:cubicBezTo>
                </a:path>
              </a:pathLst>
            </a:custGeom>
            <a:solidFill>
              <a:srgbClr val="718DE1"/>
            </a:solidFill>
            <a:ln w="9525">
              <a:noFill/>
              <a:round/>
            </a:ln>
          </p:spPr>
          <p:txBody>
            <a:bodyPr vert="horz" wrap="square" lIns="91440" tIns="45720" rIns="91440" bIns="45720" numCol="1" anchor="t" anchorCtr="0" compatLnSpc="1"/>
            <a:lstStyle/>
            <a:p>
              <a:endParaRPr lang="en-US" dirty="0">
                <a:solidFill>
                  <a:schemeClr val="accent1"/>
                </a:solidFill>
                <a:cs typeface="+mn-ea"/>
                <a:sym typeface="+mn-lt"/>
              </a:endParaRPr>
            </a:p>
          </p:txBody>
        </p:sp>
        <p:grpSp>
          <p:nvGrpSpPr>
            <p:cNvPr id="38" name="Group 65"/>
            <p:cNvGrpSpPr/>
            <p:nvPr/>
          </p:nvGrpSpPr>
          <p:grpSpPr>
            <a:xfrm>
              <a:off x="4645878" y="3056911"/>
              <a:ext cx="503617" cy="503617"/>
              <a:chOff x="8780463" y="1906588"/>
              <a:chExt cx="360363" cy="360363"/>
            </a:xfrm>
            <a:solidFill>
              <a:srgbClr val="FFC000"/>
            </a:solidFill>
          </p:grpSpPr>
          <p:sp>
            <p:nvSpPr>
              <p:cNvPr id="40" name="Freeform 93"/>
              <p:cNvSpPr>
                <a:spLocks noEditPoints="1"/>
              </p:cNvSpPr>
              <p:nvPr/>
            </p:nvSpPr>
            <p:spPr bwMode="auto">
              <a:xfrm>
                <a:off x="8780463" y="1938338"/>
                <a:ext cx="328613" cy="328613"/>
              </a:xfrm>
              <a:custGeom>
                <a:avLst/>
                <a:gdLst/>
                <a:ahLst/>
                <a:cxnLst>
                  <a:cxn ang="0">
                    <a:pos x="80" y="3"/>
                  </a:cxn>
                  <a:cxn ang="0">
                    <a:pos x="73" y="0"/>
                  </a:cxn>
                  <a:cxn ang="0">
                    <a:pos x="66" y="3"/>
                  </a:cxn>
                  <a:cxn ang="0">
                    <a:pos x="61" y="9"/>
                  </a:cxn>
                  <a:cxn ang="0">
                    <a:pos x="58" y="15"/>
                  </a:cxn>
                  <a:cxn ang="0">
                    <a:pos x="60" y="20"/>
                  </a:cxn>
                  <a:cxn ang="0">
                    <a:pos x="8" y="41"/>
                  </a:cxn>
                  <a:cxn ang="0">
                    <a:pos x="1" y="50"/>
                  </a:cxn>
                  <a:cxn ang="0">
                    <a:pos x="4" y="60"/>
                  </a:cxn>
                  <a:cxn ang="0">
                    <a:pos x="53" y="108"/>
                  </a:cxn>
                  <a:cxn ang="0">
                    <a:pos x="61" y="112"/>
                  </a:cxn>
                  <a:cxn ang="0">
                    <a:pos x="61" y="112"/>
                  </a:cxn>
                  <a:cxn ang="0">
                    <a:pos x="63" y="111"/>
                  </a:cxn>
                  <a:cxn ang="0">
                    <a:pos x="72" y="104"/>
                  </a:cxn>
                  <a:cxn ang="0">
                    <a:pos x="92" y="53"/>
                  </a:cxn>
                  <a:cxn ang="0">
                    <a:pos x="97" y="55"/>
                  </a:cxn>
                  <a:cxn ang="0">
                    <a:pos x="104" y="52"/>
                  </a:cxn>
                  <a:cxn ang="0">
                    <a:pos x="110" y="46"/>
                  </a:cxn>
                  <a:cxn ang="0">
                    <a:pos x="112" y="40"/>
                  </a:cxn>
                  <a:cxn ang="0">
                    <a:pos x="110" y="33"/>
                  </a:cxn>
                  <a:cxn ang="0">
                    <a:pos x="80" y="3"/>
                  </a:cxn>
                  <a:cxn ang="0">
                    <a:pos x="65" y="102"/>
                  </a:cxn>
                  <a:cxn ang="0">
                    <a:pos x="62" y="104"/>
                  </a:cxn>
                  <a:cxn ang="0">
                    <a:pos x="61" y="104"/>
                  </a:cxn>
                  <a:cxn ang="0">
                    <a:pos x="58" y="103"/>
                  </a:cxn>
                  <a:cxn ang="0">
                    <a:pos x="9" y="55"/>
                  </a:cxn>
                  <a:cxn ang="0">
                    <a:pos x="8" y="51"/>
                  </a:cxn>
                  <a:cxn ang="0">
                    <a:pos x="11" y="48"/>
                  </a:cxn>
                  <a:cxn ang="0">
                    <a:pos x="34" y="39"/>
                  </a:cxn>
                  <a:cxn ang="0">
                    <a:pos x="83" y="56"/>
                  </a:cxn>
                  <a:cxn ang="0">
                    <a:pos x="65" y="102"/>
                  </a:cxn>
                  <a:cxn ang="0">
                    <a:pos x="104" y="41"/>
                  </a:cxn>
                  <a:cxn ang="0">
                    <a:pos x="99" y="46"/>
                  </a:cxn>
                  <a:cxn ang="0">
                    <a:pos x="96" y="46"/>
                  </a:cxn>
                  <a:cxn ang="0">
                    <a:pos x="89" y="40"/>
                  </a:cxn>
                  <a:cxn ang="0">
                    <a:pos x="84" y="53"/>
                  </a:cxn>
                  <a:cxn ang="0">
                    <a:pos x="84" y="52"/>
                  </a:cxn>
                  <a:cxn ang="0">
                    <a:pos x="50" y="38"/>
                  </a:cxn>
                  <a:cxn ang="0">
                    <a:pos x="40" y="36"/>
                  </a:cxn>
                  <a:cxn ang="0">
                    <a:pos x="73" y="23"/>
                  </a:cxn>
                  <a:cxn ang="0">
                    <a:pos x="66" y="17"/>
                  </a:cxn>
                  <a:cxn ang="0">
                    <a:pos x="66" y="14"/>
                  </a:cxn>
                  <a:cxn ang="0">
                    <a:pos x="72" y="9"/>
                  </a:cxn>
                  <a:cxn ang="0">
                    <a:pos x="75" y="9"/>
                  </a:cxn>
                  <a:cxn ang="0">
                    <a:pos x="104" y="38"/>
                  </a:cxn>
                  <a:cxn ang="0">
                    <a:pos x="104" y="41"/>
                  </a:cxn>
                  <a:cxn ang="0">
                    <a:pos x="104" y="41"/>
                  </a:cxn>
                  <a:cxn ang="0">
                    <a:pos x="104" y="41"/>
                  </a:cxn>
                </a:cxnLst>
                <a:rect l="0" t="0" r="r" b="b"/>
                <a:pathLst>
                  <a:path w="112" h="112">
                    <a:moveTo>
                      <a:pt x="80" y="3"/>
                    </a:moveTo>
                    <a:cubicBezTo>
                      <a:pt x="78" y="1"/>
                      <a:pt x="76" y="0"/>
                      <a:pt x="73" y="0"/>
                    </a:cubicBezTo>
                    <a:cubicBezTo>
                      <a:pt x="71" y="0"/>
                      <a:pt x="68" y="1"/>
                      <a:pt x="66" y="3"/>
                    </a:cubicBezTo>
                    <a:cubicBezTo>
                      <a:pt x="61" y="9"/>
                      <a:pt x="61" y="9"/>
                      <a:pt x="61" y="9"/>
                    </a:cubicBezTo>
                    <a:cubicBezTo>
                      <a:pt x="59" y="10"/>
                      <a:pt x="58" y="13"/>
                      <a:pt x="58" y="15"/>
                    </a:cubicBezTo>
                    <a:cubicBezTo>
                      <a:pt x="58" y="17"/>
                      <a:pt x="59" y="19"/>
                      <a:pt x="60" y="20"/>
                    </a:cubicBezTo>
                    <a:cubicBezTo>
                      <a:pt x="8" y="41"/>
                      <a:pt x="8" y="41"/>
                      <a:pt x="8" y="41"/>
                    </a:cubicBezTo>
                    <a:cubicBezTo>
                      <a:pt x="4" y="43"/>
                      <a:pt x="2" y="46"/>
                      <a:pt x="1" y="50"/>
                    </a:cubicBezTo>
                    <a:cubicBezTo>
                      <a:pt x="0" y="53"/>
                      <a:pt x="1" y="57"/>
                      <a:pt x="4" y="60"/>
                    </a:cubicBezTo>
                    <a:cubicBezTo>
                      <a:pt x="53" y="108"/>
                      <a:pt x="53" y="108"/>
                      <a:pt x="53" y="108"/>
                    </a:cubicBezTo>
                    <a:cubicBezTo>
                      <a:pt x="55" y="110"/>
                      <a:pt x="58" y="112"/>
                      <a:pt x="61" y="112"/>
                    </a:cubicBezTo>
                    <a:cubicBezTo>
                      <a:pt x="61" y="112"/>
                      <a:pt x="61" y="112"/>
                      <a:pt x="61" y="112"/>
                    </a:cubicBezTo>
                    <a:cubicBezTo>
                      <a:pt x="62" y="112"/>
                      <a:pt x="63" y="112"/>
                      <a:pt x="63" y="111"/>
                    </a:cubicBezTo>
                    <a:cubicBezTo>
                      <a:pt x="67" y="111"/>
                      <a:pt x="70" y="108"/>
                      <a:pt x="72" y="104"/>
                    </a:cubicBezTo>
                    <a:cubicBezTo>
                      <a:pt x="92" y="53"/>
                      <a:pt x="92" y="53"/>
                      <a:pt x="92" y="53"/>
                    </a:cubicBezTo>
                    <a:cubicBezTo>
                      <a:pt x="94" y="54"/>
                      <a:pt x="95" y="55"/>
                      <a:pt x="97" y="55"/>
                    </a:cubicBezTo>
                    <a:cubicBezTo>
                      <a:pt x="100" y="55"/>
                      <a:pt x="102" y="54"/>
                      <a:pt x="104" y="52"/>
                    </a:cubicBezTo>
                    <a:cubicBezTo>
                      <a:pt x="110" y="46"/>
                      <a:pt x="110" y="46"/>
                      <a:pt x="110" y="46"/>
                    </a:cubicBezTo>
                    <a:cubicBezTo>
                      <a:pt x="111" y="45"/>
                      <a:pt x="112" y="42"/>
                      <a:pt x="112" y="40"/>
                    </a:cubicBezTo>
                    <a:cubicBezTo>
                      <a:pt x="112" y="37"/>
                      <a:pt x="111" y="35"/>
                      <a:pt x="110" y="33"/>
                    </a:cubicBezTo>
                    <a:lnTo>
                      <a:pt x="80" y="3"/>
                    </a:lnTo>
                    <a:close/>
                    <a:moveTo>
                      <a:pt x="65" y="102"/>
                    </a:moveTo>
                    <a:cubicBezTo>
                      <a:pt x="64" y="103"/>
                      <a:pt x="63" y="104"/>
                      <a:pt x="62" y="104"/>
                    </a:cubicBezTo>
                    <a:cubicBezTo>
                      <a:pt x="61" y="104"/>
                      <a:pt x="61" y="104"/>
                      <a:pt x="61" y="104"/>
                    </a:cubicBezTo>
                    <a:cubicBezTo>
                      <a:pt x="60" y="104"/>
                      <a:pt x="59" y="104"/>
                      <a:pt x="58" y="103"/>
                    </a:cubicBezTo>
                    <a:cubicBezTo>
                      <a:pt x="9" y="55"/>
                      <a:pt x="9" y="55"/>
                      <a:pt x="9" y="55"/>
                    </a:cubicBezTo>
                    <a:cubicBezTo>
                      <a:pt x="9" y="54"/>
                      <a:pt x="8" y="52"/>
                      <a:pt x="8" y="51"/>
                    </a:cubicBezTo>
                    <a:cubicBezTo>
                      <a:pt x="9" y="50"/>
                      <a:pt x="9" y="49"/>
                      <a:pt x="11" y="48"/>
                    </a:cubicBezTo>
                    <a:cubicBezTo>
                      <a:pt x="34" y="39"/>
                      <a:pt x="34" y="39"/>
                      <a:pt x="34" y="39"/>
                    </a:cubicBezTo>
                    <a:cubicBezTo>
                      <a:pt x="51" y="44"/>
                      <a:pt x="67" y="39"/>
                      <a:pt x="83" y="56"/>
                    </a:cubicBezTo>
                    <a:lnTo>
                      <a:pt x="65" y="102"/>
                    </a:lnTo>
                    <a:close/>
                    <a:moveTo>
                      <a:pt x="104" y="41"/>
                    </a:moveTo>
                    <a:cubicBezTo>
                      <a:pt x="99" y="46"/>
                      <a:pt x="99" y="46"/>
                      <a:pt x="99" y="46"/>
                    </a:cubicBezTo>
                    <a:cubicBezTo>
                      <a:pt x="98" y="47"/>
                      <a:pt x="97" y="47"/>
                      <a:pt x="96" y="46"/>
                    </a:cubicBezTo>
                    <a:cubicBezTo>
                      <a:pt x="89" y="40"/>
                      <a:pt x="89" y="40"/>
                      <a:pt x="89" y="40"/>
                    </a:cubicBezTo>
                    <a:cubicBezTo>
                      <a:pt x="84" y="53"/>
                      <a:pt x="84" y="53"/>
                      <a:pt x="84" y="53"/>
                    </a:cubicBezTo>
                    <a:cubicBezTo>
                      <a:pt x="84" y="52"/>
                      <a:pt x="84" y="52"/>
                      <a:pt x="84" y="52"/>
                    </a:cubicBezTo>
                    <a:cubicBezTo>
                      <a:pt x="73" y="41"/>
                      <a:pt x="61" y="39"/>
                      <a:pt x="50" y="38"/>
                    </a:cubicBezTo>
                    <a:cubicBezTo>
                      <a:pt x="47" y="38"/>
                      <a:pt x="44" y="37"/>
                      <a:pt x="40" y="36"/>
                    </a:cubicBezTo>
                    <a:cubicBezTo>
                      <a:pt x="73" y="23"/>
                      <a:pt x="73" y="23"/>
                      <a:pt x="73" y="23"/>
                    </a:cubicBezTo>
                    <a:cubicBezTo>
                      <a:pt x="66" y="17"/>
                      <a:pt x="66" y="17"/>
                      <a:pt x="66" y="17"/>
                    </a:cubicBezTo>
                    <a:cubicBezTo>
                      <a:pt x="66" y="16"/>
                      <a:pt x="66" y="15"/>
                      <a:pt x="66" y="14"/>
                    </a:cubicBezTo>
                    <a:cubicBezTo>
                      <a:pt x="72" y="9"/>
                      <a:pt x="72" y="9"/>
                      <a:pt x="72" y="9"/>
                    </a:cubicBezTo>
                    <a:cubicBezTo>
                      <a:pt x="73" y="8"/>
                      <a:pt x="74" y="8"/>
                      <a:pt x="75" y="9"/>
                    </a:cubicBezTo>
                    <a:cubicBezTo>
                      <a:pt x="104" y="38"/>
                      <a:pt x="104" y="38"/>
                      <a:pt x="104" y="38"/>
                    </a:cubicBezTo>
                    <a:cubicBezTo>
                      <a:pt x="105" y="39"/>
                      <a:pt x="105" y="40"/>
                      <a:pt x="104" y="41"/>
                    </a:cubicBezTo>
                    <a:close/>
                    <a:moveTo>
                      <a:pt x="104" y="41"/>
                    </a:moveTo>
                    <a:cubicBezTo>
                      <a:pt x="104" y="41"/>
                      <a:pt x="104" y="41"/>
                      <a:pt x="104" y="41"/>
                    </a:cubicBezTo>
                  </a:path>
                </a:pathLst>
              </a:custGeom>
              <a:grpFill/>
              <a:ln w="9525">
                <a:noFill/>
                <a:round/>
              </a:ln>
            </p:spPr>
            <p:txBody>
              <a:bodyPr vert="horz" wrap="square" lIns="121920" tIns="60960" rIns="121920" bIns="60960" numCol="1" anchor="t" anchorCtr="0" compatLnSpc="1"/>
              <a:lstStyle/>
              <a:p>
                <a:endParaRPr lang="en-US" dirty="0">
                  <a:solidFill>
                    <a:schemeClr val="accent1"/>
                  </a:solidFill>
                  <a:cs typeface="+mn-ea"/>
                  <a:sym typeface="+mn-lt"/>
                </a:endParaRPr>
              </a:p>
            </p:txBody>
          </p:sp>
          <p:sp>
            <p:nvSpPr>
              <p:cNvPr id="41" name="Freeform 94"/>
              <p:cNvSpPr>
                <a:spLocks noEditPoints="1"/>
              </p:cNvSpPr>
              <p:nvPr/>
            </p:nvSpPr>
            <p:spPr bwMode="auto">
              <a:xfrm>
                <a:off x="8939213" y="2084388"/>
                <a:ext cx="55563" cy="57150"/>
              </a:xfrm>
              <a:custGeom>
                <a:avLst/>
                <a:gdLst/>
                <a:ahLst/>
                <a:cxnLst>
                  <a:cxn ang="0">
                    <a:pos x="10" y="19"/>
                  </a:cxn>
                  <a:cxn ang="0">
                    <a:pos x="19" y="10"/>
                  </a:cxn>
                  <a:cxn ang="0">
                    <a:pos x="10" y="0"/>
                  </a:cxn>
                  <a:cxn ang="0">
                    <a:pos x="0" y="10"/>
                  </a:cxn>
                  <a:cxn ang="0">
                    <a:pos x="10" y="19"/>
                  </a:cxn>
                  <a:cxn ang="0">
                    <a:pos x="10" y="4"/>
                  </a:cxn>
                  <a:cxn ang="0">
                    <a:pos x="16" y="10"/>
                  </a:cxn>
                  <a:cxn ang="0">
                    <a:pos x="10" y="16"/>
                  </a:cxn>
                  <a:cxn ang="0">
                    <a:pos x="4" y="10"/>
                  </a:cxn>
                  <a:cxn ang="0">
                    <a:pos x="10" y="4"/>
                  </a:cxn>
                  <a:cxn ang="0">
                    <a:pos x="10" y="4"/>
                  </a:cxn>
                  <a:cxn ang="0">
                    <a:pos x="10" y="4"/>
                  </a:cxn>
                </a:cxnLst>
                <a:rect l="0" t="0" r="r" b="b"/>
                <a:pathLst>
                  <a:path w="19" h="19">
                    <a:moveTo>
                      <a:pt x="10" y="19"/>
                    </a:moveTo>
                    <a:cubicBezTo>
                      <a:pt x="15" y="19"/>
                      <a:pt x="19" y="15"/>
                      <a:pt x="19" y="10"/>
                    </a:cubicBezTo>
                    <a:cubicBezTo>
                      <a:pt x="19" y="5"/>
                      <a:pt x="15" y="0"/>
                      <a:pt x="10" y="0"/>
                    </a:cubicBezTo>
                    <a:cubicBezTo>
                      <a:pt x="5" y="0"/>
                      <a:pt x="0" y="5"/>
                      <a:pt x="0" y="10"/>
                    </a:cubicBezTo>
                    <a:cubicBezTo>
                      <a:pt x="0" y="15"/>
                      <a:pt x="5" y="19"/>
                      <a:pt x="10" y="19"/>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moveTo>
                      <a:pt x="10" y="4"/>
                    </a:moveTo>
                    <a:cubicBezTo>
                      <a:pt x="10" y="4"/>
                      <a:pt x="10" y="4"/>
                      <a:pt x="10" y="4"/>
                    </a:cubicBezTo>
                  </a:path>
                </a:pathLst>
              </a:custGeom>
              <a:grpFill/>
              <a:ln w="9525">
                <a:noFill/>
                <a:round/>
              </a:ln>
            </p:spPr>
            <p:txBody>
              <a:bodyPr vert="horz" wrap="square" lIns="121920" tIns="60960" rIns="121920" bIns="60960" numCol="1" anchor="t" anchorCtr="0" compatLnSpc="1"/>
              <a:lstStyle/>
              <a:p>
                <a:endParaRPr lang="en-US" dirty="0">
                  <a:solidFill>
                    <a:schemeClr val="accent1"/>
                  </a:solidFill>
                  <a:cs typeface="+mn-ea"/>
                  <a:sym typeface="+mn-lt"/>
                </a:endParaRPr>
              </a:p>
            </p:txBody>
          </p:sp>
          <p:sp>
            <p:nvSpPr>
              <p:cNvPr id="42" name="Freeform 95"/>
              <p:cNvSpPr>
                <a:spLocks noEditPoints="1"/>
              </p:cNvSpPr>
              <p:nvPr/>
            </p:nvSpPr>
            <p:spPr bwMode="auto">
              <a:xfrm>
                <a:off x="9085263" y="1906588"/>
                <a:ext cx="55563" cy="55563"/>
              </a:xfrm>
              <a:custGeom>
                <a:avLst/>
                <a:gdLst/>
                <a:ahLst/>
                <a:cxnLst>
                  <a:cxn ang="0">
                    <a:pos x="10" y="0"/>
                  </a:cxn>
                  <a:cxn ang="0">
                    <a:pos x="0" y="9"/>
                  </a:cxn>
                  <a:cxn ang="0">
                    <a:pos x="10" y="19"/>
                  </a:cxn>
                  <a:cxn ang="0">
                    <a:pos x="19" y="9"/>
                  </a:cxn>
                  <a:cxn ang="0">
                    <a:pos x="10" y="0"/>
                  </a:cxn>
                  <a:cxn ang="0">
                    <a:pos x="10" y="15"/>
                  </a:cxn>
                  <a:cxn ang="0">
                    <a:pos x="4" y="9"/>
                  </a:cxn>
                  <a:cxn ang="0">
                    <a:pos x="10" y="4"/>
                  </a:cxn>
                  <a:cxn ang="0">
                    <a:pos x="16" y="9"/>
                  </a:cxn>
                  <a:cxn ang="0">
                    <a:pos x="10" y="15"/>
                  </a:cxn>
                  <a:cxn ang="0">
                    <a:pos x="10" y="15"/>
                  </a:cxn>
                  <a:cxn ang="0">
                    <a:pos x="10" y="15"/>
                  </a:cxn>
                </a:cxnLst>
                <a:rect l="0" t="0" r="r" b="b"/>
                <a:pathLst>
                  <a:path w="19" h="19">
                    <a:moveTo>
                      <a:pt x="10" y="0"/>
                    </a:moveTo>
                    <a:cubicBezTo>
                      <a:pt x="4" y="0"/>
                      <a:pt x="0" y="4"/>
                      <a:pt x="0" y="9"/>
                    </a:cubicBezTo>
                    <a:cubicBezTo>
                      <a:pt x="0" y="15"/>
                      <a:pt x="4" y="19"/>
                      <a:pt x="10" y="19"/>
                    </a:cubicBezTo>
                    <a:cubicBezTo>
                      <a:pt x="15" y="19"/>
                      <a:pt x="19" y="15"/>
                      <a:pt x="19" y="9"/>
                    </a:cubicBezTo>
                    <a:cubicBezTo>
                      <a:pt x="19" y="4"/>
                      <a:pt x="15" y="0"/>
                      <a:pt x="10" y="0"/>
                    </a:cubicBezTo>
                    <a:close/>
                    <a:moveTo>
                      <a:pt x="10" y="15"/>
                    </a:moveTo>
                    <a:cubicBezTo>
                      <a:pt x="7" y="15"/>
                      <a:pt x="4" y="13"/>
                      <a:pt x="4" y="9"/>
                    </a:cubicBezTo>
                    <a:cubicBezTo>
                      <a:pt x="4" y="6"/>
                      <a:pt x="7" y="4"/>
                      <a:pt x="10" y="4"/>
                    </a:cubicBezTo>
                    <a:cubicBezTo>
                      <a:pt x="13" y="4"/>
                      <a:pt x="16" y="6"/>
                      <a:pt x="16" y="9"/>
                    </a:cubicBezTo>
                    <a:cubicBezTo>
                      <a:pt x="16" y="13"/>
                      <a:pt x="13" y="15"/>
                      <a:pt x="10" y="15"/>
                    </a:cubicBezTo>
                    <a:close/>
                    <a:moveTo>
                      <a:pt x="10" y="15"/>
                    </a:moveTo>
                    <a:cubicBezTo>
                      <a:pt x="10" y="15"/>
                      <a:pt x="10" y="15"/>
                      <a:pt x="10" y="15"/>
                    </a:cubicBezTo>
                  </a:path>
                </a:pathLst>
              </a:custGeom>
              <a:grpFill/>
              <a:ln w="9525">
                <a:noFill/>
                <a:round/>
              </a:ln>
            </p:spPr>
            <p:txBody>
              <a:bodyPr vert="horz" wrap="square" lIns="121920" tIns="60960" rIns="121920" bIns="60960" numCol="1" anchor="t" anchorCtr="0" compatLnSpc="1"/>
              <a:lstStyle/>
              <a:p>
                <a:endParaRPr lang="en-US" dirty="0">
                  <a:solidFill>
                    <a:schemeClr val="accent1"/>
                  </a:solidFill>
                  <a:cs typeface="+mn-ea"/>
                  <a:sym typeface="+mn-lt"/>
                </a:endParaRPr>
              </a:p>
            </p:txBody>
          </p:sp>
          <p:sp>
            <p:nvSpPr>
              <p:cNvPr id="43" name="Freeform 96"/>
              <p:cNvSpPr>
                <a:spLocks noEditPoints="1"/>
              </p:cNvSpPr>
              <p:nvPr/>
            </p:nvSpPr>
            <p:spPr bwMode="auto">
              <a:xfrm>
                <a:off x="8872538" y="2073276"/>
                <a:ext cx="46038" cy="47625"/>
              </a:xfrm>
              <a:custGeom>
                <a:avLst/>
                <a:gdLst/>
                <a:ahLst/>
                <a:cxnLst>
                  <a:cxn ang="0">
                    <a:pos x="0" y="8"/>
                  </a:cxn>
                  <a:cxn ang="0">
                    <a:pos x="8" y="16"/>
                  </a:cxn>
                  <a:cxn ang="0">
                    <a:pos x="16" y="8"/>
                  </a:cxn>
                  <a:cxn ang="0">
                    <a:pos x="8" y="0"/>
                  </a:cxn>
                  <a:cxn ang="0">
                    <a:pos x="0" y="8"/>
                  </a:cxn>
                  <a:cxn ang="0">
                    <a:pos x="8" y="4"/>
                  </a:cxn>
                  <a:cxn ang="0">
                    <a:pos x="12" y="8"/>
                  </a:cxn>
                  <a:cxn ang="0">
                    <a:pos x="8" y="12"/>
                  </a:cxn>
                  <a:cxn ang="0">
                    <a:pos x="4" y="8"/>
                  </a:cxn>
                  <a:cxn ang="0">
                    <a:pos x="8" y="4"/>
                  </a:cxn>
                  <a:cxn ang="0">
                    <a:pos x="8" y="4"/>
                  </a:cxn>
                  <a:cxn ang="0">
                    <a:pos x="8" y="4"/>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moveTo>
                      <a:pt x="8" y="4"/>
                    </a:moveTo>
                    <a:cubicBezTo>
                      <a:pt x="8" y="4"/>
                      <a:pt x="8" y="4"/>
                      <a:pt x="8" y="4"/>
                    </a:cubicBezTo>
                  </a:path>
                </a:pathLst>
              </a:custGeom>
              <a:grpFill/>
              <a:ln w="9525">
                <a:noFill/>
                <a:round/>
              </a:ln>
            </p:spPr>
            <p:txBody>
              <a:bodyPr vert="horz" wrap="square" lIns="121920" tIns="60960" rIns="121920" bIns="60960" numCol="1" anchor="t" anchorCtr="0" compatLnSpc="1"/>
              <a:lstStyle/>
              <a:p>
                <a:endParaRPr lang="en-US" dirty="0">
                  <a:solidFill>
                    <a:schemeClr val="accent1"/>
                  </a:solidFill>
                  <a:cs typeface="+mn-ea"/>
                  <a:sym typeface="+mn-lt"/>
                </a:endParaRPr>
              </a:p>
            </p:txBody>
          </p:sp>
          <p:sp>
            <p:nvSpPr>
              <p:cNvPr id="44" name="Freeform 97"/>
              <p:cNvSpPr>
                <a:spLocks noEditPoints="1"/>
              </p:cNvSpPr>
              <p:nvPr/>
            </p:nvSpPr>
            <p:spPr bwMode="auto">
              <a:xfrm>
                <a:off x="8918575" y="2152651"/>
                <a:ext cx="20638" cy="23813"/>
              </a:xfrm>
              <a:custGeom>
                <a:avLst/>
                <a:gdLst/>
                <a:ahLst/>
                <a:cxnLst>
                  <a:cxn ang="0">
                    <a:pos x="7" y="4"/>
                  </a:cxn>
                  <a:cxn ang="0">
                    <a:pos x="3" y="8"/>
                  </a:cxn>
                  <a:cxn ang="0">
                    <a:pos x="0" y="4"/>
                  </a:cxn>
                  <a:cxn ang="0">
                    <a:pos x="3" y="0"/>
                  </a:cxn>
                  <a:cxn ang="0">
                    <a:pos x="7" y="4"/>
                  </a:cxn>
                  <a:cxn ang="0">
                    <a:pos x="7" y="4"/>
                  </a:cxn>
                  <a:cxn ang="0">
                    <a:pos x="7" y="4"/>
                  </a:cxn>
                </a:cxnLst>
                <a:rect l="0" t="0" r="r" b="b"/>
                <a:pathLst>
                  <a:path w="7" h="8">
                    <a:moveTo>
                      <a:pt x="7" y="4"/>
                    </a:moveTo>
                    <a:cubicBezTo>
                      <a:pt x="7" y="6"/>
                      <a:pt x="6" y="8"/>
                      <a:pt x="3" y="8"/>
                    </a:cubicBezTo>
                    <a:cubicBezTo>
                      <a:pt x="1" y="8"/>
                      <a:pt x="0" y="6"/>
                      <a:pt x="0" y="4"/>
                    </a:cubicBezTo>
                    <a:cubicBezTo>
                      <a:pt x="0" y="2"/>
                      <a:pt x="1" y="0"/>
                      <a:pt x="3" y="0"/>
                    </a:cubicBezTo>
                    <a:cubicBezTo>
                      <a:pt x="6" y="0"/>
                      <a:pt x="7" y="2"/>
                      <a:pt x="7" y="4"/>
                    </a:cubicBezTo>
                    <a:close/>
                    <a:moveTo>
                      <a:pt x="7" y="4"/>
                    </a:moveTo>
                    <a:cubicBezTo>
                      <a:pt x="7" y="4"/>
                      <a:pt x="7" y="4"/>
                      <a:pt x="7" y="4"/>
                    </a:cubicBezTo>
                  </a:path>
                </a:pathLst>
              </a:custGeom>
              <a:grpFill/>
              <a:ln w="9525">
                <a:noFill/>
                <a:round/>
              </a:ln>
            </p:spPr>
            <p:txBody>
              <a:bodyPr vert="horz" wrap="square" lIns="121920" tIns="60960" rIns="121920" bIns="60960" numCol="1" anchor="t" anchorCtr="0" compatLnSpc="1"/>
              <a:lstStyle/>
              <a:p>
                <a:endParaRPr lang="en-US" dirty="0">
                  <a:solidFill>
                    <a:schemeClr val="accent1"/>
                  </a:solidFill>
                  <a:cs typeface="+mn-ea"/>
                  <a:sym typeface="+mn-lt"/>
                </a:endParaRPr>
              </a:p>
            </p:txBody>
          </p:sp>
          <p:sp>
            <p:nvSpPr>
              <p:cNvPr id="45" name="Freeform 98"/>
              <p:cNvSpPr>
                <a:spLocks noEditPoints="1"/>
              </p:cNvSpPr>
              <p:nvPr/>
            </p:nvSpPr>
            <p:spPr bwMode="auto">
              <a:xfrm>
                <a:off x="9096375" y="1985963"/>
                <a:ext cx="23813" cy="20638"/>
              </a:xfrm>
              <a:custGeom>
                <a:avLst/>
                <a:gdLst/>
                <a:ahLst/>
                <a:cxnLst>
                  <a:cxn ang="0">
                    <a:pos x="8" y="4"/>
                  </a:cxn>
                  <a:cxn ang="0">
                    <a:pos x="4" y="7"/>
                  </a:cxn>
                  <a:cxn ang="0">
                    <a:pos x="0" y="4"/>
                  </a:cxn>
                  <a:cxn ang="0">
                    <a:pos x="4" y="0"/>
                  </a:cxn>
                  <a:cxn ang="0">
                    <a:pos x="8" y="4"/>
                  </a:cxn>
                  <a:cxn ang="0">
                    <a:pos x="8" y="4"/>
                  </a:cxn>
                  <a:cxn ang="0">
                    <a:pos x="8" y="4"/>
                  </a:cxn>
                </a:cxnLst>
                <a:rect l="0" t="0" r="r" b="b"/>
                <a:pathLst>
                  <a:path w="8" h="7">
                    <a:moveTo>
                      <a:pt x="8" y="4"/>
                    </a:moveTo>
                    <a:cubicBezTo>
                      <a:pt x="8" y="6"/>
                      <a:pt x="6" y="7"/>
                      <a:pt x="4" y="7"/>
                    </a:cubicBezTo>
                    <a:cubicBezTo>
                      <a:pt x="2" y="7"/>
                      <a:pt x="0" y="6"/>
                      <a:pt x="0" y="4"/>
                    </a:cubicBezTo>
                    <a:cubicBezTo>
                      <a:pt x="0" y="1"/>
                      <a:pt x="2" y="0"/>
                      <a:pt x="4" y="0"/>
                    </a:cubicBezTo>
                    <a:cubicBezTo>
                      <a:pt x="6" y="0"/>
                      <a:pt x="8" y="1"/>
                      <a:pt x="8" y="4"/>
                    </a:cubicBezTo>
                    <a:close/>
                    <a:moveTo>
                      <a:pt x="8" y="4"/>
                    </a:moveTo>
                    <a:cubicBezTo>
                      <a:pt x="8" y="4"/>
                      <a:pt x="8" y="4"/>
                      <a:pt x="8" y="4"/>
                    </a:cubicBezTo>
                  </a:path>
                </a:pathLst>
              </a:custGeom>
              <a:grpFill/>
              <a:ln w="9525">
                <a:noFill/>
                <a:round/>
              </a:ln>
            </p:spPr>
            <p:txBody>
              <a:bodyPr vert="horz" wrap="square" lIns="121920" tIns="60960" rIns="121920" bIns="60960" numCol="1" anchor="t" anchorCtr="0" compatLnSpc="1"/>
              <a:lstStyle/>
              <a:p>
                <a:endParaRPr lang="en-US" dirty="0">
                  <a:solidFill>
                    <a:schemeClr val="accent1"/>
                  </a:solidFill>
                  <a:cs typeface="+mn-ea"/>
                  <a:sym typeface="+mn-lt"/>
                </a:endParaRPr>
              </a:p>
            </p:txBody>
          </p:sp>
        </p:grpSp>
        <p:sp>
          <p:nvSpPr>
            <p:cNvPr id="39" name="Freeform 144"/>
            <p:cNvSpPr>
              <a:spLocks noEditPoints="1"/>
            </p:cNvSpPr>
            <p:nvPr/>
          </p:nvSpPr>
          <p:spPr bwMode="auto">
            <a:xfrm>
              <a:off x="2249987" y="4048088"/>
              <a:ext cx="514706" cy="503617"/>
            </a:xfrm>
            <a:custGeom>
              <a:avLst/>
              <a:gdLst/>
              <a:ahLst/>
              <a:cxnLst>
                <a:cxn ang="0">
                  <a:pos x="90" y="0"/>
                </a:cxn>
                <a:cxn ang="0">
                  <a:pos x="53" y="26"/>
                </a:cxn>
                <a:cxn ang="0">
                  <a:pos x="53" y="26"/>
                </a:cxn>
                <a:cxn ang="0">
                  <a:pos x="13" y="66"/>
                </a:cxn>
                <a:cxn ang="0">
                  <a:pos x="0" y="106"/>
                </a:cxn>
                <a:cxn ang="0">
                  <a:pos x="13" y="123"/>
                </a:cxn>
                <a:cxn ang="0">
                  <a:pos x="50" y="114"/>
                </a:cxn>
                <a:cxn ang="0">
                  <a:pos x="115" y="51"/>
                </a:cxn>
                <a:cxn ang="0">
                  <a:pos x="61" y="91"/>
                </a:cxn>
                <a:cxn ang="0">
                  <a:pos x="95" y="45"/>
                </a:cxn>
                <a:cxn ang="0">
                  <a:pos x="91" y="64"/>
                </a:cxn>
                <a:cxn ang="0">
                  <a:pos x="61" y="94"/>
                </a:cxn>
                <a:cxn ang="0">
                  <a:pos x="56" y="78"/>
                </a:cxn>
                <a:cxn ang="0">
                  <a:pos x="43" y="66"/>
                </a:cxn>
                <a:cxn ang="0">
                  <a:pos x="88" y="34"/>
                </a:cxn>
                <a:cxn ang="0">
                  <a:pos x="56" y="78"/>
                </a:cxn>
                <a:cxn ang="0">
                  <a:pos x="29" y="61"/>
                </a:cxn>
                <a:cxn ang="0">
                  <a:pos x="76" y="28"/>
                </a:cxn>
                <a:cxn ang="0">
                  <a:pos x="16" y="115"/>
                </a:cxn>
                <a:cxn ang="0">
                  <a:pos x="7" y="110"/>
                </a:cxn>
                <a:cxn ang="0">
                  <a:pos x="12" y="93"/>
                </a:cxn>
                <a:cxn ang="0">
                  <a:pos x="30" y="111"/>
                </a:cxn>
                <a:cxn ang="0">
                  <a:pos x="34" y="110"/>
                </a:cxn>
                <a:cxn ang="0">
                  <a:pos x="13" y="89"/>
                </a:cxn>
                <a:cxn ang="0">
                  <a:pos x="18" y="72"/>
                </a:cxn>
                <a:cxn ang="0">
                  <a:pos x="49" y="106"/>
                </a:cxn>
                <a:cxn ang="0">
                  <a:pos x="34" y="110"/>
                </a:cxn>
                <a:cxn ang="0">
                  <a:pos x="103" y="52"/>
                </a:cxn>
                <a:cxn ang="0">
                  <a:pos x="93" y="29"/>
                </a:cxn>
                <a:cxn ang="0">
                  <a:pos x="77" y="13"/>
                </a:cxn>
                <a:cxn ang="0">
                  <a:pos x="107" y="16"/>
                </a:cxn>
                <a:cxn ang="0">
                  <a:pos x="110" y="45"/>
                </a:cxn>
                <a:cxn ang="0">
                  <a:pos x="110" y="45"/>
                </a:cxn>
              </a:cxnLst>
              <a:rect l="0" t="0" r="r" b="b"/>
              <a:pathLst>
                <a:path w="126" h="123">
                  <a:moveTo>
                    <a:pt x="112" y="10"/>
                  </a:moveTo>
                  <a:cubicBezTo>
                    <a:pt x="106" y="4"/>
                    <a:pt x="98" y="0"/>
                    <a:pt x="90" y="0"/>
                  </a:cubicBezTo>
                  <a:cubicBezTo>
                    <a:pt x="83" y="0"/>
                    <a:pt x="76" y="3"/>
                    <a:pt x="72" y="7"/>
                  </a:cubicBezTo>
                  <a:cubicBezTo>
                    <a:pt x="53" y="26"/>
                    <a:pt x="53" y="26"/>
                    <a:pt x="53" y="26"/>
                  </a:cubicBezTo>
                  <a:cubicBezTo>
                    <a:pt x="53" y="26"/>
                    <a:pt x="53" y="26"/>
                    <a:pt x="53" y="26"/>
                  </a:cubicBezTo>
                  <a:cubicBezTo>
                    <a:pt x="53" y="26"/>
                    <a:pt x="53" y="26"/>
                    <a:pt x="53" y="26"/>
                  </a:cubicBezTo>
                  <a:cubicBezTo>
                    <a:pt x="53" y="26"/>
                    <a:pt x="53" y="26"/>
                    <a:pt x="53" y="26"/>
                  </a:cubicBezTo>
                  <a:cubicBezTo>
                    <a:pt x="13" y="66"/>
                    <a:pt x="13" y="66"/>
                    <a:pt x="13" y="66"/>
                  </a:cubicBezTo>
                  <a:cubicBezTo>
                    <a:pt x="11" y="68"/>
                    <a:pt x="10" y="70"/>
                    <a:pt x="9" y="73"/>
                  </a:cubicBezTo>
                  <a:cubicBezTo>
                    <a:pt x="0" y="106"/>
                    <a:pt x="0" y="106"/>
                    <a:pt x="0" y="106"/>
                  </a:cubicBezTo>
                  <a:cubicBezTo>
                    <a:pt x="0" y="106"/>
                    <a:pt x="0" y="108"/>
                    <a:pt x="0" y="110"/>
                  </a:cubicBezTo>
                  <a:cubicBezTo>
                    <a:pt x="0" y="117"/>
                    <a:pt x="6" y="123"/>
                    <a:pt x="13" y="123"/>
                  </a:cubicBezTo>
                  <a:cubicBezTo>
                    <a:pt x="15" y="123"/>
                    <a:pt x="17" y="122"/>
                    <a:pt x="18" y="122"/>
                  </a:cubicBezTo>
                  <a:cubicBezTo>
                    <a:pt x="50" y="114"/>
                    <a:pt x="50" y="114"/>
                    <a:pt x="50" y="114"/>
                  </a:cubicBezTo>
                  <a:cubicBezTo>
                    <a:pt x="52" y="113"/>
                    <a:pt x="55" y="112"/>
                    <a:pt x="57" y="110"/>
                  </a:cubicBezTo>
                  <a:cubicBezTo>
                    <a:pt x="115" y="51"/>
                    <a:pt x="115" y="51"/>
                    <a:pt x="115" y="51"/>
                  </a:cubicBezTo>
                  <a:cubicBezTo>
                    <a:pt x="126" y="40"/>
                    <a:pt x="125" y="22"/>
                    <a:pt x="112" y="10"/>
                  </a:cubicBezTo>
                  <a:close/>
                  <a:moveTo>
                    <a:pt x="61" y="91"/>
                  </a:moveTo>
                  <a:cubicBezTo>
                    <a:pt x="61" y="88"/>
                    <a:pt x="60" y="85"/>
                    <a:pt x="58" y="81"/>
                  </a:cubicBezTo>
                  <a:cubicBezTo>
                    <a:pt x="95" y="45"/>
                    <a:pt x="95" y="45"/>
                    <a:pt x="95" y="45"/>
                  </a:cubicBezTo>
                  <a:cubicBezTo>
                    <a:pt x="97" y="52"/>
                    <a:pt x="96" y="59"/>
                    <a:pt x="91" y="64"/>
                  </a:cubicBezTo>
                  <a:cubicBezTo>
                    <a:pt x="91" y="64"/>
                    <a:pt x="91" y="64"/>
                    <a:pt x="91" y="64"/>
                  </a:cubicBezTo>
                  <a:cubicBezTo>
                    <a:pt x="91" y="64"/>
                    <a:pt x="91" y="64"/>
                    <a:pt x="91" y="64"/>
                  </a:cubicBezTo>
                  <a:cubicBezTo>
                    <a:pt x="61" y="94"/>
                    <a:pt x="61" y="94"/>
                    <a:pt x="61" y="94"/>
                  </a:cubicBezTo>
                  <a:cubicBezTo>
                    <a:pt x="61" y="93"/>
                    <a:pt x="61" y="92"/>
                    <a:pt x="61" y="91"/>
                  </a:cubicBezTo>
                  <a:close/>
                  <a:moveTo>
                    <a:pt x="56" y="78"/>
                  </a:moveTo>
                  <a:cubicBezTo>
                    <a:pt x="55" y="76"/>
                    <a:pt x="53" y="73"/>
                    <a:pt x="51" y="71"/>
                  </a:cubicBezTo>
                  <a:cubicBezTo>
                    <a:pt x="49" y="69"/>
                    <a:pt x="46" y="67"/>
                    <a:pt x="43" y="66"/>
                  </a:cubicBezTo>
                  <a:cubicBezTo>
                    <a:pt x="80" y="29"/>
                    <a:pt x="80" y="29"/>
                    <a:pt x="80" y="29"/>
                  </a:cubicBezTo>
                  <a:cubicBezTo>
                    <a:pt x="83" y="30"/>
                    <a:pt x="86" y="32"/>
                    <a:pt x="88" y="34"/>
                  </a:cubicBezTo>
                  <a:cubicBezTo>
                    <a:pt x="90" y="37"/>
                    <a:pt x="92" y="39"/>
                    <a:pt x="93" y="41"/>
                  </a:cubicBezTo>
                  <a:lnTo>
                    <a:pt x="56" y="78"/>
                  </a:lnTo>
                  <a:close/>
                  <a:moveTo>
                    <a:pt x="40" y="64"/>
                  </a:moveTo>
                  <a:cubicBezTo>
                    <a:pt x="36" y="62"/>
                    <a:pt x="33" y="61"/>
                    <a:pt x="29" y="61"/>
                  </a:cubicBezTo>
                  <a:cubicBezTo>
                    <a:pt x="58" y="32"/>
                    <a:pt x="58" y="32"/>
                    <a:pt x="58" y="32"/>
                  </a:cubicBezTo>
                  <a:cubicBezTo>
                    <a:pt x="63" y="27"/>
                    <a:pt x="69" y="26"/>
                    <a:pt x="76" y="28"/>
                  </a:cubicBezTo>
                  <a:lnTo>
                    <a:pt x="40" y="64"/>
                  </a:lnTo>
                  <a:close/>
                  <a:moveTo>
                    <a:pt x="16" y="115"/>
                  </a:moveTo>
                  <a:cubicBezTo>
                    <a:pt x="15" y="115"/>
                    <a:pt x="14" y="115"/>
                    <a:pt x="13" y="115"/>
                  </a:cubicBezTo>
                  <a:cubicBezTo>
                    <a:pt x="10" y="115"/>
                    <a:pt x="7" y="113"/>
                    <a:pt x="7" y="110"/>
                  </a:cubicBezTo>
                  <a:cubicBezTo>
                    <a:pt x="7" y="109"/>
                    <a:pt x="8" y="108"/>
                    <a:pt x="8" y="107"/>
                  </a:cubicBezTo>
                  <a:cubicBezTo>
                    <a:pt x="12" y="93"/>
                    <a:pt x="12" y="93"/>
                    <a:pt x="12" y="93"/>
                  </a:cubicBezTo>
                  <a:cubicBezTo>
                    <a:pt x="16" y="93"/>
                    <a:pt x="21" y="94"/>
                    <a:pt x="25" y="98"/>
                  </a:cubicBezTo>
                  <a:cubicBezTo>
                    <a:pt x="28" y="102"/>
                    <a:pt x="30" y="107"/>
                    <a:pt x="30" y="111"/>
                  </a:cubicBezTo>
                  <a:lnTo>
                    <a:pt x="16" y="115"/>
                  </a:lnTo>
                  <a:close/>
                  <a:moveTo>
                    <a:pt x="34" y="110"/>
                  </a:moveTo>
                  <a:cubicBezTo>
                    <a:pt x="34" y="105"/>
                    <a:pt x="31" y="100"/>
                    <a:pt x="27" y="95"/>
                  </a:cubicBezTo>
                  <a:cubicBezTo>
                    <a:pt x="23" y="91"/>
                    <a:pt x="18" y="89"/>
                    <a:pt x="13" y="89"/>
                  </a:cubicBezTo>
                  <a:cubicBezTo>
                    <a:pt x="17" y="75"/>
                    <a:pt x="17" y="75"/>
                    <a:pt x="17" y="75"/>
                  </a:cubicBezTo>
                  <a:cubicBezTo>
                    <a:pt x="17" y="74"/>
                    <a:pt x="17" y="73"/>
                    <a:pt x="18" y="72"/>
                  </a:cubicBezTo>
                  <a:cubicBezTo>
                    <a:pt x="26" y="67"/>
                    <a:pt x="38" y="68"/>
                    <a:pt x="46" y="77"/>
                  </a:cubicBezTo>
                  <a:cubicBezTo>
                    <a:pt x="55" y="85"/>
                    <a:pt x="56" y="98"/>
                    <a:pt x="49" y="106"/>
                  </a:cubicBezTo>
                  <a:cubicBezTo>
                    <a:pt x="49" y="106"/>
                    <a:pt x="48" y="106"/>
                    <a:pt x="48" y="106"/>
                  </a:cubicBezTo>
                  <a:lnTo>
                    <a:pt x="34" y="110"/>
                  </a:lnTo>
                  <a:close/>
                  <a:moveTo>
                    <a:pt x="110" y="45"/>
                  </a:moveTo>
                  <a:cubicBezTo>
                    <a:pt x="103" y="52"/>
                    <a:pt x="103" y="52"/>
                    <a:pt x="103" y="52"/>
                  </a:cubicBezTo>
                  <a:cubicBezTo>
                    <a:pt x="103" y="51"/>
                    <a:pt x="103" y="50"/>
                    <a:pt x="103" y="49"/>
                  </a:cubicBezTo>
                  <a:cubicBezTo>
                    <a:pt x="103" y="42"/>
                    <a:pt x="99" y="35"/>
                    <a:pt x="93" y="29"/>
                  </a:cubicBezTo>
                  <a:cubicBezTo>
                    <a:pt x="87" y="23"/>
                    <a:pt x="79" y="19"/>
                    <a:pt x="71" y="19"/>
                  </a:cubicBezTo>
                  <a:cubicBezTo>
                    <a:pt x="77" y="13"/>
                    <a:pt x="77" y="13"/>
                    <a:pt x="77" y="13"/>
                  </a:cubicBezTo>
                  <a:cubicBezTo>
                    <a:pt x="80" y="10"/>
                    <a:pt x="85" y="8"/>
                    <a:pt x="90" y="8"/>
                  </a:cubicBezTo>
                  <a:cubicBezTo>
                    <a:pt x="96" y="8"/>
                    <a:pt x="102" y="11"/>
                    <a:pt x="107" y="16"/>
                  </a:cubicBezTo>
                  <a:cubicBezTo>
                    <a:pt x="112" y="20"/>
                    <a:pt x="114" y="26"/>
                    <a:pt x="115" y="32"/>
                  </a:cubicBezTo>
                  <a:cubicBezTo>
                    <a:pt x="115" y="37"/>
                    <a:pt x="113" y="42"/>
                    <a:pt x="110" y="45"/>
                  </a:cubicBezTo>
                  <a:close/>
                  <a:moveTo>
                    <a:pt x="110" y="45"/>
                  </a:moveTo>
                  <a:cubicBezTo>
                    <a:pt x="110" y="45"/>
                    <a:pt x="110" y="45"/>
                    <a:pt x="110" y="45"/>
                  </a:cubicBezTo>
                </a:path>
              </a:pathLst>
            </a:custGeom>
            <a:solidFill>
              <a:srgbClr val="718DE1"/>
            </a:solidFill>
            <a:ln w="9525">
              <a:noFill/>
              <a:round/>
            </a:ln>
          </p:spPr>
          <p:txBody>
            <a:bodyPr vert="horz" wrap="square" lIns="91440" tIns="45720" rIns="91440" bIns="45720" numCol="1" anchor="t" anchorCtr="0" compatLnSpc="1"/>
            <a:lstStyle/>
            <a:p>
              <a:endParaRPr lang="en-US" dirty="0">
                <a:solidFill>
                  <a:schemeClr val="accent1"/>
                </a:solidFill>
                <a:cs typeface="+mn-ea"/>
                <a:sym typeface="+mn-lt"/>
              </a:endParaRPr>
            </a:p>
          </p:txBody>
        </p:sp>
      </p:grpSp>
      <p:grpSp>
        <p:nvGrpSpPr>
          <p:cNvPr id="10" name="组合 9"/>
          <p:cNvGrpSpPr/>
          <p:nvPr/>
        </p:nvGrpSpPr>
        <p:grpSpPr>
          <a:xfrm>
            <a:off x="6448406" y="1750116"/>
            <a:ext cx="4243121" cy="3827633"/>
            <a:chOff x="6354842" y="1590604"/>
            <a:chExt cx="4690539" cy="4231240"/>
          </a:xfrm>
        </p:grpSpPr>
        <p:sp>
          <p:nvSpPr>
            <p:cNvPr id="11" name="Freeform 46"/>
            <p:cNvSpPr>
              <a:spLocks noEditPoints="1"/>
            </p:cNvSpPr>
            <p:nvPr/>
          </p:nvSpPr>
          <p:spPr bwMode="auto">
            <a:xfrm>
              <a:off x="6354842" y="1709873"/>
              <a:ext cx="609635" cy="609631"/>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rgbClr val="718DE1"/>
            </a:solidFill>
            <a:ln w="9525">
              <a:noFill/>
              <a:round/>
            </a:ln>
          </p:spPr>
          <p:txBody>
            <a:bodyPr vert="horz" wrap="square" lIns="91440" tIns="45720" rIns="91440" bIns="45720" numCol="1" anchor="t" anchorCtr="0" compatLnSpc="1"/>
            <a:lstStyle/>
            <a:p>
              <a:endParaRPr lang="en-US" dirty="0">
                <a:cs typeface="+mn-ea"/>
                <a:sym typeface="+mn-lt"/>
              </a:endParaRPr>
            </a:p>
          </p:txBody>
        </p:sp>
        <p:sp>
          <p:nvSpPr>
            <p:cNvPr id="12" name="Freeform 46"/>
            <p:cNvSpPr>
              <a:spLocks noEditPoints="1"/>
            </p:cNvSpPr>
            <p:nvPr/>
          </p:nvSpPr>
          <p:spPr bwMode="auto">
            <a:xfrm>
              <a:off x="6354842" y="2803492"/>
              <a:ext cx="609635" cy="609631"/>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rgbClr val="FFC000"/>
            </a:solidFill>
            <a:ln w="9525">
              <a:noFill/>
              <a:round/>
            </a:ln>
          </p:spPr>
          <p:txBody>
            <a:bodyPr vert="horz" wrap="square" lIns="91440" tIns="45720" rIns="91440" bIns="45720" numCol="1" anchor="t" anchorCtr="0" compatLnSpc="1"/>
            <a:lstStyle/>
            <a:p>
              <a:endParaRPr lang="en-US" dirty="0">
                <a:cs typeface="+mn-ea"/>
                <a:sym typeface="+mn-lt"/>
              </a:endParaRPr>
            </a:p>
          </p:txBody>
        </p:sp>
        <p:sp>
          <p:nvSpPr>
            <p:cNvPr id="13" name="Freeform 46"/>
            <p:cNvSpPr>
              <a:spLocks noEditPoints="1"/>
            </p:cNvSpPr>
            <p:nvPr/>
          </p:nvSpPr>
          <p:spPr bwMode="auto">
            <a:xfrm>
              <a:off x="6354842" y="3897110"/>
              <a:ext cx="609635" cy="609631"/>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rgbClr val="718DE1"/>
            </a:solidFill>
            <a:ln w="9525">
              <a:noFill/>
              <a:round/>
            </a:ln>
          </p:spPr>
          <p:txBody>
            <a:bodyPr vert="horz" wrap="square" lIns="91440" tIns="45720" rIns="91440" bIns="45720" numCol="1" anchor="t" anchorCtr="0" compatLnSpc="1"/>
            <a:lstStyle/>
            <a:p>
              <a:endParaRPr lang="en-US" dirty="0">
                <a:cs typeface="+mn-ea"/>
                <a:sym typeface="+mn-lt"/>
              </a:endParaRPr>
            </a:p>
          </p:txBody>
        </p:sp>
        <p:sp>
          <p:nvSpPr>
            <p:cNvPr id="14" name="Freeform 46"/>
            <p:cNvSpPr>
              <a:spLocks noEditPoints="1"/>
            </p:cNvSpPr>
            <p:nvPr/>
          </p:nvSpPr>
          <p:spPr bwMode="auto">
            <a:xfrm>
              <a:off x="6354842" y="4990729"/>
              <a:ext cx="609635" cy="609631"/>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rgbClr val="FFC000"/>
            </a:solidFill>
            <a:ln w="9525">
              <a:noFill/>
              <a:round/>
            </a:ln>
          </p:spPr>
          <p:txBody>
            <a:bodyPr vert="horz" wrap="square" lIns="91440" tIns="45720" rIns="91440" bIns="45720" numCol="1" anchor="t" anchorCtr="0" compatLnSpc="1"/>
            <a:lstStyle/>
            <a:p>
              <a:endParaRPr lang="en-US" dirty="0">
                <a:cs typeface="+mn-ea"/>
                <a:sym typeface="+mn-lt"/>
              </a:endParaRPr>
            </a:p>
          </p:txBody>
        </p:sp>
        <p:grpSp>
          <p:nvGrpSpPr>
            <p:cNvPr id="15" name="组合 14"/>
            <p:cNvGrpSpPr/>
            <p:nvPr/>
          </p:nvGrpSpPr>
          <p:grpSpPr>
            <a:xfrm>
              <a:off x="7198694" y="1590604"/>
              <a:ext cx="3846687" cy="915420"/>
              <a:chOff x="7120723" y="1646779"/>
              <a:chExt cx="3846687" cy="915420"/>
            </a:xfrm>
          </p:grpSpPr>
          <p:sp>
            <p:nvSpPr>
              <p:cNvPr id="25" name="TextBox 18"/>
              <p:cNvSpPr txBox="1"/>
              <p:nvPr/>
            </p:nvSpPr>
            <p:spPr>
              <a:xfrm flipH="1">
                <a:off x="7120723" y="1646779"/>
                <a:ext cx="1338239" cy="442300"/>
              </a:xfrm>
              <a:prstGeom prst="rect">
                <a:avLst/>
              </a:prstGeom>
              <a:noFill/>
            </p:spPr>
            <p:txBody>
              <a:bodyPr wrap="none" rtlCol="0">
                <a:spAutoFit/>
              </a:bodyPr>
              <a:lstStyle/>
              <a:p>
                <a:r>
                  <a:rPr lang="zh-CN" altLang="en-US" sz="2000" dirty="0">
                    <a:solidFill>
                      <a:srgbClr val="718DE1"/>
                    </a:solidFill>
                    <a:cs typeface="+mn-ea"/>
                    <a:sym typeface="+mn-lt"/>
                  </a:rPr>
                  <a:t>输入标题</a:t>
                </a:r>
                <a:endParaRPr lang="en-US" sz="2000" dirty="0">
                  <a:solidFill>
                    <a:srgbClr val="718DE1"/>
                  </a:solidFill>
                  <a:cs typeface="+mn-ea"/>
                  <a:sym typeface="+mn-lt"/>
                </a:endParaRPr>
              </a:p>
            </p:txBody>
          </p:sp>
          <p:sp>
            <p:nvSpPr>
              <p:cNvPr id="26" name="矩形 25"/>
              <p:cNvSpPr/>
              <p:nvPr/>
            </p:nvSpPr>
            <p:spPr>
              <a:xfrm>
                <a:off x="7122053" y="1980901"/>
                <a:ext cx="3845357" cy="581298"/>
              </a:xfrm>
              <a:prstGeom prst="rect">
                <a:avLst/>
              </a:prstGeom>
            </p:spPr>
            <p:txBody>
              <a:bodyPr wrap="square">
                <a:spAutoFit/>
              </a:bodyPr>
              <a:lstStyle/>
              <a:p>
                <a:pPr>
                  <a:lnSpc>
                    <a:spcPct val="150000"/>
                  </a:lnSpc>
                </a:pP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endParaRPr lang="en-US" altLang="zh-CN" sz="1000" dirty="0">
                  <a:solidFill>
                    <a:schemeClr val="tx1">
                      <a:lumMod val="75000"/>
                      <a:lumOff val="25000"/>
                    </a:schemeClr>
                  </a:solidFill>
                  <a:cs typeface="+mn-ea"/>
                  <a:sym typeface="+mn-lt"/>
                </a:endParaRPr>
              </a:p>
            </p:txBody>
          </p:sp>
        </p:grpSp>
        <p:grpSp>
          <p:nvGrpSpPr>
            <p:cNvPr id="16" name="组合 15"/>
            <p:cNvGrpSpPr/>
            <p:nvPr/>
          </p:nvGrpSpPr>
          <p:grpSpPr>
            <a:xfrm>
              <a:off x="7198694" y="2736833"/>
              <a:ext cx="3846687" cy="915420"/>
              <a:chOff x="7120723" y="1646779"/>
              <a:chExt cx="3846687" cy="915420"/>
            </a:xfrm>
          </p:grpSpPr>
          <p:sp>
            <p:nvSpPr>
              <p:cNvPr id="23" name="TextBox 18"/>
              <p:cNvSpPr txBox="1"/>
              <p:nvPr/>
            </p:nvSpPr>
            <p:spPr>
              <a:xfrm flipH="1">
                <a:off x="7120723" y="1646779"/>
                <a:ext cx="1338239" cy="442300"/>
              </a:xfrm>
              <a:prstGeom prst="rect">
                <a:avLst/>
              </a:prstGeom>
              <a:noFill/>
            </p:spPr>
            <p:txBody>
              <a:bodyPr wrap="none" rtlCol="0">
                <a:spAutoFit/>
              </a:bodyPr>
              <a:lstStyle/>
              <a:p>
                <a:r>
                  <a:rPr lang="zh-CN" altLang="en-US" sz="2000" dirty="0">
                    <a:solidFill>
                      <a:srgbClr val="FFC000"/>
                    </a:solidFill>
                    <a:cs typeface="+mn-ea"/>
                    <a:sym typeface="+mn-lt"/>
                  </a:rPr>
                  <a:t>输入标题</a:t>
                </a:r>
                <a:endParaRPr lang="en-US" sz="2000" dirty="0">
                  <a:solidFill>
                    <a:srgbClr val="FFC000"/>
                  </a:solidFill>
                  <a:cs typeface="+mn-ea"/>
                  <a:sym typeface="+mn-lt"/>
                </a:endParaRPr>
              </a:p>
            </p:txBody>
          </p:sp>
          <p:sp>
            <p:nvSpPr>
              <p:cNvPr id="24" name="矩形 23"/>
              <p:cNvSpPr/>
              <p:nvPr/>
            </p:nvSpPr>
            <p:spPr>
              <a:xfrm>
                <a:off x="7122053" y="1980901"/>
                <a:ext cx="3845357" cy="581298"/>
              </a:xfrm>
              <a:prstGeom prst="rect">
                <a:avLst/>
              </a:prstGeom>
            </p:spPr>
            <p:txBody>
              <a:bodyPr wrap="square">
                <a:spAutoFit/>
              </a:bodyPr>
              <a:lstStyle/>
              <a:p>
                <a:pPr>
                  <a:lnSpc>
                    <a:spcPct val="150000"/>
                  </a:lnSpc>
                </a:pP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endParaRPr lang="en-US" altLang="zh-CN" sz="1000" dirty="0">
                  <a:solidFill>
                    <a:schemeClr val="tx1">
                      <a:lumMod val="75000"/>
                      <a:lumOff val="25000"/>
                    </a:schemeClr>
                  </a:solidFill>
                  <a:cs typeface="+mn-ea"/>
                  <a:sym typeface="+mn-lt"/>
                </a:endParaRPr>
              </a:p>
            </p:txBody>
          </p:sp>
        </p:grpSp>
        <p:grpSp>
          <p:nvGrpSpPr>
            <p:cNvPr id="17" name="组合 16"/>
            <p:cNvGrpSpPr/>
            <p:nvPr/>
          </p:nvGrpSpPr>
          <p:grpSpPr>
            <a:xfrm>
              <a:off x="7198694" y="3789604"/>
              <a:ext cx="3846687" cy="915420"/>
              <a:chOff x="7120723" y="1646779"/>
              <a:chExt cx="3846687" cy="915420"/>
            </a:xfrm>
          </p:grpSpPr>
          <p:sp>
            <p:nvSpPr>
              <p:cNvPr id="21" name="TextBox 18"/>
              <p:cNvSpPr txBox="1"/>
              <p:nvPr/>
            </p:nvSpPr>
            <p:spPr>
              <a:xfrm flipH="1">
                <a:off x="7120723" y="1646779"/>
                <a:ext cx="1338239" cy="442300"/>
              </a:xfrm>
              <a:prstGeom prst="rect">
                <a:avLst/>
              </a:prstGeom>
              <a:noFill/>
            </p:spPr>
            <p:txBody>
              <a:bodyPr wrap="none" rtlCol="0">
                <a:spAutoFit/>
              </a:bodyPr>
              <a:lstStyle/>
              <a:p>
                <a:r>
                  <a:rPr lang="zh-CN" altLang="en-US" sz="2000" dirty="0">
                    <a:solidFill>
                      <a:srgbClr val="718DE1"/>
                    </a:solidFill>
                    <a:cs typeface="+mn-ea"/>
                    <a:sym typeface="+mn-lt"/>
                  </a:rPr>
                  <a:t>输入标题</a:t>
                </a:r>
                <a:endParaRPr lang="en-US" sz="2000" dirty="0">
                  <a:solidFill>
                    <a:srgbClr val="718DE1"/>
                  </a:solidFill>
                  <a:cs typeface="+mn-ea"/>
                  <a:sym typeface="+mn-lt"/>
                </a:endParaRPr>
              </a:p>
            </p:txBody>
          </p:sp>
          <p:sp>
            <p:nvSpPr>
              <p:cNvPr id="22" name="矩形 21"/>
              <p:cNvSpPr/>
              <p:nvPr/>
            </p:nvSpPr>
            <p:spPr>
              <a:xfrm>
                <a:off x="7122053" y="1980901"/>
                <a:ext cx="3845357" cy="581298"/>
              </a:xfrm>
              <a:prstGeom prst="rect">
                <a:avLst/>
              </a:prstGeom>
            </p:spPr>
            <p:txBody>
              <a:bodyPr wrap="square">
                <a:spAutoFit/>
              </a:bodyPr>
              <a:lstStyle/>
              <a:p>
                <a:pPr>
                  <a:lnSpc>
                    <a:spcPct val="150000"/>
                  </a:lnSpc>
                </a:pP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endParaRPr lang="en-US" altLang="zh-CN" sz="1000" dirty="0">
                  <a:solidFill>
                    <a:schemeClr val="tx1">
                      <a:lumMod val="75000"/>
                      <a:lumOff val="25000"/>
                    </a:schemeClr>
                  </a:solidFill>
                  <a:cs typeface="+mn-ea"/>
                  <a:sym typeface="+mn-lt"/>
                </a:endParaRPr>
              </a:p>
            </p:txBody>
          </p:sp>
        </p:grpSp>
        <p:grpSp>
          <p:nvGrpSpPr>
            <p:cNvPr id="18" name="组合 17"/>
            <p:cNvGrpSpPr/>
            <p:nvPr/>
          </p:nvGrpSpPr>
          <p:grpSpPr>
            <a:xfrm>
              <a:off x="7199358" y="4906424"/>
              <a:ext cx="2827508" cy="915420"/>
              <a:chOff x="7120723" y="1646779"/>
              <a:chExt cx="2827508" cy="915420"/>
            </a:xfrm>
          </p:grpSpPr>
          <p:sp>
            <p:nvSpPr>
              <p:cNvPr id="19" name="TextBox 18"/>
              <p:cNvSpPr txBox="1"/>
              <p:nvPr/>
            </p:nvSpPr>
            <p:spPr>
              <a:xfrm flipH="1">
                <a:off x="7120723" y="1646779"/>
                <a:ext cx="1338239" cy="442300"/>
              </a:xfrm>
              <a:prstGeom prst="rect">
                <a:avLst/>
              </a:prstGeom>
              <a:noFill/>
            </p:spPr>
            <p:txBody>
              <a:bodyPr wrap="none" rtlCol="0">
                <a:spAutoFit/>
              </a:bodyPr>
              <a:lstStyle/>
              <a:p>
                <a:r>
                  <a:rPr lang="zh-CN" altLang="en-US" sz="2000" dirty="0">
                    <a:solidFill>
                      <a:srgbClr val="FFC000"/>
                    </a:solidFill>
                    <a:cs typeface="+mn-ea"/>
                    <a:sym typeface="+mn-lt"/>
                  </a:rPr>
                  <a:t>输入标题</a:t>
                </a:r>
                <a:endParaRPr lang="en-US" sz="2000" dirty="0">
                  <a:solidFill>
                    <a:srgbClr val="FFC000"/>
                  </a:solidFill>
                  <a:cs typeface="+mn-ea"/>
                  <a:sym typeface="+mn-lt"/>
                </a:endParaRPr>
              </a:p>
            </p:txBody>
          </p:sp>
          <p:sp>
            <p:nvSpPr>
              <p:cNvPr id="20" name="矩形 19"/>
              <p:cNvSpPr/>
              <p:nvPr/>
            </p:nvSpPr>
            <p:spPr>
              <a:xfrm>
                <a:off x="7122054" y="1980901"/>
                <a:ext cx="2826177" cy="581298"/>
              </a:xfrm>
              <a:prstGeom prst="rect">
                <a:avLst/>
              </a:prstGeom>
            </p:spPr>
            <p:txBody>
              <a:bodyPr wrap="square">
                <a:spAutoFit/>
              </a:bodyPr>
              <a:lstStyle/>
              <a:p>
                <a:pPr>
                  <a:lnSpc>
                    <a:spcPct val="150000"/>
                  </a:lnSpc>
                </a:pP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endParaRPr lang="en-US" altLang="zh-CN" sz="1000" dirty="0">
                  <a:solidFill>
                    <a:schemeClr val="tx1">
                      <a:lumMod val="75000"/>
                      <a:lumOff val="25000"/>
                    </a:schemeClr>
                  </a:solidFill>
                  <a:cs typeface="+mn-ea"/>
                  <a:sym typeface="+mn-lt"/>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fade">
                                      <p:cBhvr>
                                        <p:cTn id="11" dur="500"/>
                                        <p:tgtEl>
                                          <p:spTgt spid="7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68116" y="678890"/>
            <a:ext cx="3467619" cy="584776"/>
            <a:chOff x="1168116" y="678890"/>
            <a:chExt cx="3467619" cy="584776"/>
          </a:xfrm>
        </p:grpSpPr>
        <p:sp>
          <p:nvSpPr>
            <p:cNvPr id="6" name="矩形 5"/>
            <p:cNvSpPr/>
            <p:nvPr/>
          </p:nvSpPr>
          <p:spPr>
            <a:xfrm>
              <a:off x="1168116" y="678891"/>
              <a:ext cx="595035" cy="584775"/>
            </a:xfrm>
            <a:prstGeom prst="rect">
              <a:avLst/>
            </a:prstGeom>
          </p:spPr>
          <p:txBody>
            <a:bodyPr wrap="none">
              <a:spAutoFit/>
            </a:bodyPr>
            <a:lstStyle/>
            <a:p>
              <a:pPr algn="ctr"/>
              <a:r>
                <a:rPr kumimoji="1" lang="zh-CN" altLang="en-US" sz="3200" dirty="0">
                  <a:solidFill>
                    <a:schemeClr val="bg1"/>
                  </a:solidFill>
                  <a:cs typeface="+mn-ea"/>
                  <a:sym typeface="+mn-lt"/>
                </a:rPr>
                <a:t>三</a:t>
              </a:r>
              <a:endParaRPr kumimoji="1" lang="zh-CN" altLang="en-US" sz="3200" dirty="0">
                <a:solidFill>
                  <a:schemeClr val="bg1"/>
                </a:solidFill>
                <a:cs typeface="+mn-ea"/>
                <a:sym typeface="+mn-lt"/>
              </a:endParaRPr>
            </a:p>
          </p:txBody>
        </p:sp>
        <p:sp>
          <p:nvSpPr>
            <p:cNvPr id="7" name="矩形 6"/>
            <p:cNvSpPr/>
            <p:nvPr/>
          </p:nvSpPr>
          <p:spPr>
            <a:xfrm>
              <a:off x="1988857" y="678890"/>
              <a:ext cx="2646878" cy="584775"/>
            </a:xfrm>
            <a:prstGeom prst="rect">
              <a:avLst/>
            </a:prstGeom>
          </p:spPr>
          <p:txBody>
            <a:bodyPr wrap="none">
              <a:spAutoFit/>
            </a:bodyPr>
            <a:lstStyle/>
            <a:p>
              <a:pPr algn="ctr"/>
              <a:r>
                <a:rPr kumimoji="1" lang="zh-CN" altLang="en-US" sz="3200" dirty="0">
                  <a:solidFill>
                    <a:schemeClr val="bg1"/>
                  </a:solidFill>
                  <a:cs typeface="+mn-ea"/>
                  <a:sym typeface="+mn-lt"/>
                </a:rPr>
                <a:t>在此输入标题</a:t>
              </a:r>
              <a:endParaRPr kumimoji="1" lang="zh-CN" altLang="en-US" sz="3200" dirty="0">
                <a:solidFill>
                  <a:schemeClr val="bg1"/>
                </a:solidFill>
                <a:cs typeface="+mn-ea"/>
                <a:sym typeface="+mn-lt"/>
              </a:endParaRPr>
            </a:p>
          </p:txBody>
        </p:sp>
      </p:grpSp>
      <p:grpSp>
        <p:nvGrpSpPr>
          <p:cNvPr id="32" name="组合 31"/>
          <p:cNvGrpSpPr/>
          <p:nvPr/>
        </p:nvGrpSpPr>
        <p:grpSpPr>
          <a:xfrm>
            <a:off x="6450322" y="1453820"/>
            <a:ext cx="4147205" cy="1070208"/>
            <a:chOff x="5941442" y="1464333"/>
            <a:chExt cx="4147205" cy="1070208"/>
          </a:xfrm>
        </p:grpSpPr>
        <p:sp>
          <p:nvSpPr>
            <p:cNvPr id="9" name="ïṥlïde"/>
            <p:cNvSpPr/>
            <p:nvPr/>
          </p:nvSpPr>
          <p:spPr>
            <a:xfrm>
              <a:off x="5941442" y="1568927"/>
              <a:ext cx="508679" cy="508679"/>
            </a:xfrm>
            <a:prstGeom prst="ellipse">
              <a:avLst/>
            </a:prstGeom>
            <a:solidFill>
              <a:srgbClr val="718D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365" dirty="0">
                <a:cs typeface="+mn-ea"/>
                <a:sym typeface="+mn-lt"/>
              </a:endParaRPr>
            </a:p>
          </p:txBody>
        </p:sp>
        <p:sp>
          <p:nvSpPr>
            <p:cNvPr id="12" name="ïṧlíḍe"/>
            <p:cNvSpPr/>
            <p:nvPr/>
          </p:nvSpPr>
          <p:spPr>
            <a:xfrm>
              <a:off x="6108070" y="1722861"/>
              <a:ext cx="211574" cy="200817"/>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solidFill>
            <a:ln>
              <a:noFill/>
            </a:ln>
            <a:effectLst/>
          </p:spPr>
          <p:txBody>
            <a:bodyPr anchor="ctr"/>
            <a:lstStyle/>
            <a:p>
              <a:pPr algn="ctr"/>
              <a:endParaRPr sz="2365" dirty="0">
                <a:cs typeface="+mn-ea"/>
                <a:sym typeface="+mn-lt"/>
              </a:endParaRPr>
            </a:p>
          </p:txBody>
        </p:sp>
        <p:grpSp>
          <p:nvGrpSpPr>
            <p:cNvPr id="21" name="组合 20"/>
            <p:cNvGrpSpPr/>
            <p:nvPr/>
          </p:nvGrpSpPr>
          <p:grpSpPr>
            <a:xfrm>
              <a:off x="6526006" y="1464333"/>
              <a:ext cx="3562641" cy="1070208"/>
              <a:chOff x="6526006" y="1561151"/>
              <a:chExt cx="3562641" cy="1070208"/>
            </a:xfrm>
          </p:grpSpPr>
          <p:sp>
            <p:nvSpPr>
              <p:cNvPr id="15" name="文本框 14"/>
              <p:cNvSpPr txBox="1"/>
              <p:nvPr/>
            </p:nvSpPr>
            <p:spPr>
              <a:xfrm>
                <a:off x="6526006" y="1968870"/>
                <a:ext cx="3562641" cy="662489"/>
              </a:xfrm>
              <a:prstGeom prst="rect">
                <a:avLst/>
              </a:prstGeom>
              <a:noFill/>
            </p:spPr>
            <p:txBody>
              <a:bodyPr wrap="square" rtlCol="0">
                <a:spAutoFit/>
              </a:bodyPr>
              <a:lstStyle/>
              <a:p>
                <a:pPr>
                  <a:lnSpc>
                    <a:spcPct val="150000"/>
                  </a:lnSpc>
                </a:pPr>
                <a:r>
                  <a:rPr lang="zh-CN" altLang="en-US" sz="1315" dirty="0">
                    <a:solidFill>
                      <a:schemeClr val="tx1">
                        <a:lumMod val="75000"/>
                        <a:lumOff val="25000"/>
                      </a:schemeClr>
                    </a:solidFill>
                    <a:cs typeface="+mn-ea"/>
                    <a:sym typeface="+mn-lt"/>
                  </a:rPr>
                  <a:t>输入替换内容</a:t>
                </a:r>
                <a:r>
                  <a:rPr lang="en-US" altLang="zh-CN" sz="1315" dirty="0">
                    <a:solidFill>
                      <a:schemeClr val="tx1">
                        <a:lumMod val="75000"/>
                        <a:lumOff val="25000"/>
                      </a:schemeClr>
                    </a:solidFill>
                    <a:cs typeface="+mn-ea"/>
                    <a:sym typeface="+mn-lt"/>
                  </a:rPr>
                  <a:t> </a:t>
                </a:r>
                <a:r>
                  <a:rPr lang="zh-CN" altLang="en-US" sz="1315" dirty="0">
                    <a:solidFill>
                      <a:schemeClr val="tx1">
                        <a:lumMod val="75000"/>
                        <a:lumOff val="25000"/>
                      </a:schemeClr>
                    </a:solidFill>
                    <a:cs typeface="+mn-ea"/>
                    <a:sym typeface="+mn-lt"/>
                  </a:rPr>
                  <a:t>，输入替换</a:t>
                </a:r>
                <a:r>
                  <a:rPr lang="en-US" altLang="zh-CN" sz="1315" dirty="0">
                    <a:solidFill>
                      <a:schemeClr val="tx1">
                        <a:lumMod val="75000"/>
                        <a:lumOff val="25000"/>
                      </a:schemeClr>
                    </a:solidFill>
                    <a:cs typeface="+mn-ea"/>
                    <a:sym typeface="+mn-lt"/>
                  </a:rPr>
                  <a:t> </a:t>
                </a:r>
                <a:r>
                  <a:rPr lang="zh-CN" altLang="en-US" sz="1315" dirty="0">
                    <a:solidFill>
                      <a:schemeClr val="tx1">
                        <a:lumMod val="75000"/>
                        <a:lumOff val="25000"/>
                      </a:schemeClr>
                    </a:solidFill>
                    <a:cs typeface="+mn-ea"/>
                    <a:sym typeface="+mn-lt"/>
                  </a:rPr>
                  <a:t>输入替换内容</a:t>
                </a:r>
                <a:r>
                  <a:rPr lang="en-US" altLang="zh-CN" sz="1315" dirty="0">
                    <a:solidFill>
                      <a:schemeClr val="tx1">
                        <a:lumMod val="75000"/>
                        <a:lumOff val="25000"/>
                      </a:schemeClr>
                    </a:solidFill>
                    <a:cs typeface="+mn-ea"/>
                    <a:sym typeface="+mn-lt"/>
                  </a:rPr>
                  <a:t> </a:t>
                </a:r>
                <a:r>
                  <a:rPr lang="zh-CN" altLang="en-US" sz="1315" dirty="0">
                    <a:solidFill>
                      <a:schemeClr val="tx1">
                        <a:lumMod val="75000"/>
                        <a:lumOff val="25000"/>
                      </a:schemeClr>
                    </a:solidFill>
                    <a:cs typeface="+mn-ea"/>
                    <a:sym typeface="+mn-lt"/>
                  </a:rPr>
                  <a:t>，输入替换</a:t>
                </a:r>
                <a:r>
                  <a:rPr lang="en-US" altLang="zh-CN" sz="1315" dirty="0">
                    <a:solidFill>
                      <a:schemeClr val="tx1">
                        <a:lumMod val="75000"/>
                        <a:lumOff val="25000"/>
                      </a:schemeClr>
                    </a:solidFill>
                    <a:cs typeface="+mn-ea"/>
                    <a:sym typeface="+mn-lt"/>
                  </a:rPr>
                  <a:t> </a:t>
                </a:r>
                <a:endParaRPr lang="en-US" altLang="zh-CN" sz="1315" dirty="0">
                  <a:solidFill>
                    <a:schemeClr val="tx1">
                      <a:lumMod val="75000"/>
                      <a:lumOff val="25000"/>
                    </a:schemeClr>
                  </a:solidFill>
                  <a:cs typeface="+mn-ea"/>
                  <a:sym typeface="+mn-lt"/>
                </a:endParaRPr>
              </a:p>
            </p:txBody>
          </p:sp>
          <p:sp>
            <p:nvSpPr>
              <p:cNvPr id="16" name="TextBox 7"/>
              <p:cNvSpPr txBox="1"/>
              <p:nvPr/>
            </p:nvSpPr>
            <p:spPr>
              <a:xfrm>
                <a:off x="6526007" y="1561151"/>
                <a:ext cx="3478606" cy="461665"/>
              </a:xfrm>
              <a:prstGeom prst="rect">
                <a:avLst/>
              </a:prstGeom>
              <a:noFill/>
            </p:spPr>
            <p:txBody>
              <a:bodyPr wrap="square" rtlCol="0">
                <a:spAutoFit/>
              </a:bodyPr>
              <a:lstStyle/>
              <a:p>
                <a:r>
                  <a:rPr lang="zh-CN" altLang="en-US" sz="2400" spc="394" dirty="0">
                    <a:solidFill>
                      <a:schemeClr val="tx1">
                        <a:lumMod val="75000"/>
                        <a:lumOff val="25000"/>
                      </a:schemeClr>
                    </a:solidFill>
                    <a:cs typeface="+mn-ea"/>
                    <a:sym typeface="+mn-lt"/>
                  </a:rPr>
                  <a:t>输入标题</a:t>
                </a:r>
                <a:endParaRPr lang="en-US" altLang="zh-CN" sz="2400" spc="394" dirty="0">
                  <a:solidFill>
                    <a:schemeClr val="tx1">
                      <a:lumMod val="75000"/>
                      <a:lumOff val="25000"/>
                    </a:schemeClr>
                  </a:solidFill>
                  <a:cs typeface="+mn-ea"/>
                  <a:sym typeface="+mn-lt"/>
                </a:endParaRPr>
              </a:p>
            </p:txBody>
          </p:sp>
        </p:grpSp>
      </p:grpSp>
      <p:grpSp>
        <p:nvGrpSpPr>
          <p:cNvPr id="33" name="组合 32"/>
          <p:cNvGrpSpPr/>
          <p:nvPr/>
        </p:nvGrpSpPr>
        <p:grpSpPr>
          <a:xfrm>
            <a:off x="6450322" y="3007068"/>
            <a:ext cx="4147206" cy="1070208"/>
            <a:chOff x="5941442" y="2843665"/>
            <a:chExt cx="4147206" cy="1070208"/>
          </a:xfrm>
        </p:grpSpPr>
        <p:sp>
          <p:nvSpPr>
            <p:cNvPr id="11" name="íṧ1íďè"/>
            <p:cNvSpPr/>
            <p:nvPr/>
          </p:nvSpPr>
          <p:spPr>
            <a:xfrm>
              <a:off x="5941442" y="2981218"/>
              <a:ext cx="508679" cy="508679"/>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365" dirty="0">
                <a:cs typeface="+mn-ea"/>
                <a:sym typeface="+mn-lt"/>
              </a:endParaRPr>
            </a:p>
          </p:txBody>
        </p:sp>
        <p:sp>
          <p:nvSpPr>
            <p:cNvPr id="13" name="ïsļíḍé"/>
            <p:cNvSpPr/>
            <p:nvPr/>
          </p:nvSpPr>
          <p:spPr>
            <a:xfrm>
              <a:off x="6108070" y="3160946"/>
              <a:ext cx="211574" cy="185368"/>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a:effectLst/>
          </p:spPr>
          <p:txBody>
            <a:bodyPr anchor="ctr"/>
            <a:lstStyle/>
            <a:p>
              <a:pPr algn="ctr"/>
              <a:endParaRPr sz="2365" dirty="0">
                <a:cs typeface="+mn-ea"/>
                <a:sym typeface="+mn-lt"/>
              </a:endParaRPr>
            </a:p>
          </p:txBody>
        </p:sp>
        <p:grpSp>
          <p:nvGrpSpPr>
            <p:cNvPr id="22" name="组合 21"/>
            <p:cNvGrpSpPr/>
            <p:nvPr/>
          </p:nvGrpSpPr>
          <p:grpSpPr>
            <a:xfrm>
              <a:off x="6526007" y="2843665"/>
              <a:ext cx="3562641" cy="1070208"/>
              <a:chOff x="6526006" y="1561151"/>
              <a:chExt cx="3562641" cy="1070208"/>
            </a:xfrm>
          </p:grpSpPr>
          <p:sp>
            <p:nvSpPr>
              <p:cNvPr id="23" name="文本框 22"/>
              <p:cNvSpPr txBox="1"/>
              <p:nvPr/>
            </p:nvSpPr>
            <p:spPr>
              <a:xfrm>
                <a:off x="6526006" y="1968870"/>
                <a:ext cx="3562641" cy="662489"/>
              </a:xfrm>
              <a:prstGeom prst="rect">
                <a:avLst/>
              </a:prstGeom>
              <a:noFill/>
            </p:spPr>
            <p:txBody>
              <a:bodyPr wrap="square" rtlCol="0">
                <a:spAutoFit/>
              </a:bodyPr>
              <a:lstStyle/>
              <a:p>
                <a:pPr>
                  <a:lnSpc>
                    <a:spcPct val="150000"/>
                  </a:lnSpc>
                </a:pPr>
                <a:r>
                  <a:rPr lang="zh-CN" altLang="en-US" sz="1315" dirty="0">
                    <a:solidFill>
                      <a:schemeClr val="tx1">
                        <a:lumMod val="75000"/>
                        <a:lumOff val="25000"/>
                      </a:schemeClr>
                    </a:solidFill>
                    <a:cs typeface="+mn-ea"/>
                    <a:sym typeface="+mn-lt"/>
                  </a:rPr>
                  <a:t>输入替换内容</a:t>
                </a:r>
                <a:r>
                  <a:rPr lang="en-US" altLang="zh-CN" sz="1315" dirty="0">
                    <a:solidFill>
                      <a:schemeClr val="tx1">
                        <a:lumMod val="75000"/>
                        <a:lumOff val="25000"/>
                      </a:schemeClr>
                    </a:solidFill>
                    <a:cs typeface="+mn-ea"/>
                    <a:sym typeface="+mn-lt"/>
                  </a:rPr>
                  <a:t> </a:t>
                </a:r>
                <a:r>
                  <a:rPr lang="zh-CN" altLang="en-US" sz="1315" dirty="0">
                    <a:solidFill>
                      <a:schemeClr val="tx1">
                        <a:lumMod val="75000"/>
                        <a:lumOff val="25000"/>
                      </a:schemeClr>
                    </a:solidFill>
                    <a:cs typeface="+mn-ea"/>
                    <a:sym typeface="+mn-lt"/>
                  </a:rPr>
                  <a:t>，输入替换</a:t>
                </a:r>
                <a:r>
                  <a:rPr lang="en-US" altLang="zh-CN" sz="1315" dirty="0">
                    <a:solidFill>
                      <a:schemeClr val="tx1">
                        <a:lumMod val="75000"/>
                        <a:lumOff val="25000"/>
                      </a:schemeClr>
                    </a:solidFill>
                    <a:cs typeface="+mn-ea"/>
                    <a:sym typeface="+mn-lt"/>
                  </a:rPr>
                  <a:t> </a:t>
                </a:r>
                <a:r>
                  <a:rPr lang="zh-CN" altLang="en-US" sz="1315" dirty="0">
                    <a:solidFill>
                      <a:schemeClr val="tx1">
                        <a:lumMod val="75000"/>
                        <a:lumOff val="25000"/>
                      </a:schemeClr>
                    </a:solidFill>
                    <a:cs typeface="+mn-ea"/>
                    <a:sym typeface="+mn-lt"/>
                  </a:rPr>
                  <a:t>输入替换内容</a:t>
                </a:r>
                <a:r>
                  <a:rPr lang="en-US" altLang="zh-CN" sz="1315" dirty="0">
                    <a:solidFill>
                      <a:schemeClr val="tx1">
                        <a:lumMod val="75000"/>
                        <a:lumOff val="25000"/>
                      </a:schemeClr>
                    </a:solidFill>
                    <a:cs typeface="+mn-ea"/>
                    <a:sym typeface="+mn-lt"/>
                  </a:rPr>
                  <a:t> </a:t>
                </a:r>
                <a:r>
                  <a:rPr lang="zh-CN" altLang="en-US" sz="1315" dirty="0">
                    <a:solidFill>
                      <a:schemeClr val="tx1">
                        <a:lumMod val="75000"/>
                        <a:lumOff val="25000"/>
                      </a:schemeClr>
                    </a:solidFill>
                    <a:cs typeface="+mn-ea"/>
                    <a:sym typeface="+mn-lt"/>
                  </a:rPr>
                  <a:t>，输入替换</a:t>
                </a:r>
                <a:r>
                  <a:rPr lang="en-US" altLang="zh-CN" sz="1315" dirty="0">
                    <a:solidFill>
                      <a:schemeClr val="tx1">
                        <a:lumMod val="75000"/>
                        <a:lumOff val="25000"/>
                      </a:schemeClr>
                    </a:solidFill>
                    <a:cs typeface="+mn-ea"/>
                    <a:sym typeface="+mn-lt"/>
                  </a:rPr>
                  <a:t> </a:t>
                </a:r>
                <a:endParaRPr lang="en-US" altLang="zh-CN" sz="1315" dirty="0">
                  <a:solidFill>
                    <a:schemeClr val="tx1">
                      <a:lumMod val="75000"/>
                      <a:lumOff val="25000"/>
                    </a:schemeClr>
                  </a:solidFill>
                  <a:cs typeface="+mn-ea"/>
                  <a:sym typeface="+mn-lt"/>
                </a:endParaRPr>
              </a:p>
            </p:txBody>
          </p:sp>
          <p:sp>
            <p:nvSpPr>
              <p:cNvPr id="24" name="TextBox 7"/>
              <p:cNvSpPr txBox="1"/>
              <p:nvPr/>
            </p:nvSpPr>
            <p:spPr>
              <a:xfrm>
                <a:off x="6526007" y="1561151"/>
                <a:ext cx="3478606" cy="461665"/>
              </a:xfrm>
              <a:prstGeom prst="rect">
                <a:avLst/>
              </a:prstGeom>
              <a:noFill/>
            </p:spPr>
            <p:txBody>
              <a:bodyPr wrap="square" rtlCol="0">
                <a:spAutoFit/>
              </a:bodyPr>
              <a:lstStyle/>
              <a:p>
                <a:r>
                  <a:rPr lang="zh-CN" altLang="en-US" sz="2400" spc="394" dirty="0">
                    <a:solidFill>
                      <a:schemeClr val="tx1">
                        <a:lumMod val="75000"/>
                        <a:lumOff val="25000"/>
                      </a:schemeClr>
                    </a:solidFill>
                    <a:cs typeface="+mn-ea"/>
                    <a:sym typeface="+mn-lt"/>
                  </a:rPr>
                  <a:t>输入标题</a:t>
                </a:r>
                <a:endParaRPr lang="en-US" altLang="zh-CN" sz="2400" spc="394" dirty="0">
                  <a:solidFill>
                    <a:schemeClr val="tx1">
                      <a:lumMod val="75000"/>
                      <a:lumOff val="25000"/>
                    </a:schemeClr>
                  </a:solidFill>
                  <a:cs typeface="+mn-ea"/>
                  <a:sym typeface="+mn-lt"/>
                </a:endParaRPr>
              </a:p>
            </p:txBody>
          </p:sp>
        </p:grpSp>
      </p:grpSp>
      <p:grpSp>
        <p:nvGrpSpPr>
          <p:cNvPr id="34" name="组合 33"/>
          <p:cNvGrpSpPr/>
          <p:nvPr/>
        </p:nvGrpSpPr>
        <p:grpSpPr>
          <a:xfrm>
            <a:off x="6450322" y="4560316"/>
            <a:ext cx="4147207" cy="1070208"/>
            <a:chOff x="5941442" y="4396913"/>
            <a:chExt cx="4147207" cy="1070208"/>
          </a:xfrm>
        </p:grpSpPr>
        <p:sp>
          <p:nvSpPr>
            <p:cNvPr id="10" name="ïs1iďê"/>
            <p:cNvSpPr/>
            <p:nvPr/>
          </p:nvSpPr>
          <p:spPr>
            <a:xfrm>
              <a:off x="5941442" y="4517535"/>
              <a:ext cx="508679" cy="508679"/>
            </a:xfrm>
            <a:prstGeom prst="ellipse">
              <a:avLst/>
            </a:prstGeom>
            <a:solidFill>
              <a:srgbClr val="718D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365" dirty="0">
                <a:cs typeface="+mn-ea"/>
                <a:sym typeface="+mn-lt"/>
              </a:endParaRPr>
            </a:p>
          </p:txBody>
        </p:sp>
        <p:sp>
          <p:nvSpPr>
            <p:cNvPr id="14" name="íş1íḑe"/>
            <p:cNvSpPr/>
            <p:nvPr/>
          </p:nvSpPr>
          <p:spPr>
            <a:xfrm>
              <a:off x="6128143" y="4666835"/>
              <a:ext cx="171420" cy="210084"/>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a:effectLst/>
          </p:spPr>
          <p:txBody>
            <a:bodyPr anchor="ctr"/>
            <a:lstStyle/>
            <a:p>
              <a:pPr algn="ctr"/>
              <a:endParaRPr sz="2365" dirty="0">
                <a:cs typeface="+mn-ea"/>
                <a:sym typeface="+mn-lt"/>
              </a:endParaRPr>
            </a:p>
          </p:txBody>
        </p:sp>
        <p:grpSp>
          <p:nvGrpSpPr>
            <p:cNvPr id="25" name="组合 24"/>
            <p:cNvGrpSpPr/>
            <p:nvPr/>
          </p:nvGrpSpPr>
          <p:grpSpPr>
            <a:xfrm>
              <a:off x="6526008" y="4396913"/>
              <a:ext cx="3562641" cy="1070208"/>
              <a:chOff x="6526006" y="1561151"/>
              <a:chExt cx="3562641" cy="1070208"/>
            </a:xfrm>
          </p:grpSpPr>
          <p:sp>
            <p:nvSpPr>
              <p:cNvPr id="26" name="文本框 25"/>
              <p:cNvSpPr txBox="1"/>
              <p:nvPr/>
            </p:nvSpPr>
            <p:spPr>
              <a:xfrm>
                <a:off x="6526006" y="1968870"/>
                <a:ext cx="3562641" cy="662489"/>
              </a:xfrm>
              <a:prstGeom prst="rect">
                <a:avLst/>
              </a:prstGeom>
              <a:noFill/>
            </p:spPr>
            <p:txBody>
              <a:bodyPr wrap="square" rtlCol="0">
                <a:spAutoFit/>
              </a:bodyPr>
              <a:lstStyle/>
              <a:p>
                <a:pPr>
                  <a:lnSpc>
                    <a:spcPct val="150000"/>
                  </a:lnSpc>
                </a:pPr>
                <a:r>
                  <a:rPr lang="zh-CN" altLang="en-US" sz="1315" dirty="0">
                    <a:solidFill>
                      <a:schemeClr val="tx1">
                        <a:lumMod val="75000"/>
                        <a:lumOff val="25000"/>
                      </a:schemeClr>
                    </a:solidFill>
                    <a:cs typeface="+mn-ea"/>
                    <a:sym typeface="+mn-lt"/>
                  </a:rPr>
                  <a:t>输入替换内容</a:t>
                </a:r>
                <a:r>
                  <a:rPr lang="en-US" altLang="zh-CN" sz="1315" dirty="0">
                    <a:solidFill>
                      <a:schemeClr val="tx1">
                        <a:lumMod val="75000"/>
                        <a:lumOff val="25000"/>
                      </a:schemeClr>
                    </a:solidFill>
                    <a:cs typeface="+mn-ea"/>
                    <a:sym typeface="+mn-lt"/>
                  </a:rPr>
                  <a:t> </a:t>
                </a:r>
                <a:r>
                  <a:rPr lang="zh-CN" altLang="en-US" sz="1315" dirty="0">
                    <a:solidFill>
                      <a:schemeClr val="tx1">
                        <a:lumMod val="75000"/>
                        <a:lumOff val="25000"/>
                      </a:schemeClr>
                    </a:solidFill>
                    <a:cs typeface="+mn-ea"/>
                    <a:sym typeface="+mn-lt"/>
                  </a:rPr>
                  <a:t>，输入替换</a:t>
                </a:r>
                <a:r>
                  <a:rPr lang="en-US" altLang="zh-CN" sz="1315" dirty="0">
                    <a:solidFill>
                      <a:schemeClr val="tx1">
                        <a:lumMod val="75000"/>
                        <a:lumOff val="25000"/>
                      </a:schemeClr>
                    </a:solidFill>
                    <a:cs typeface="+mn-ea"/>
                    <a:sym typeface="+mn-lt"/>
                  </a:rPr>
                  <a:t> </a:t>
                </a:r>
                <a:r>
                  <a:rPr lang="zh-CN" altLang="en-US" sz="1315" dirty="0">
                    <a:solidFill>
                      <a:schemeClr val="tx1">
                        <a:lumMod val="75000"/>
                        <a:lumOff val="25000"/>
                      </a:schemeClr>
                    </a:solidFill>
                    <a:cs typeface="+mn-ea"/>
                    <a:sym typeface="+mn-lt"/>
                  </a:rPr>
                  <a:t>输入替换内容</a:t>
                </a:r>
                <a:r>
                  <a:rPr lang="en-US" altLang="zh-CN" sz="1315" dirty="0">
                    <a:solidFill>
                      <a:schemeClr val="tx1">
                        <a:lumMod val="75000"/>
                        <a:lumOff val="25000"/>
                      </a:schemeClr>
                    </a:solidFill>
                    <a:cs typeface="+mn-ea"/>
                    <a:sym typeface="+mn-lt"/>
                  </a:rPr>
                  <a:t> </a:t>
                </a:r>
                <a:r>
                  <a:rPr lang="zh-CN" altLang="en-US" sz="1315" dirty="0">
                    <a:solidFill>
                      <a:schemeClr val="tx1">
                        <a:lumMod val="75000"/>
                        <a:lumOff val="25000"/>
                      </a:schemeClr>
                    </a:solidFill>
                    <a:cs typeface="+mn-ea"/>
                    <a:sym typeface="+mn-lt"/>
                  </a:rPr>
                  <a:t>，输入替换</a:t>
                </a:r>
                <a:r>
                  <a:rPr lang="en-US" altLang="zh-CN" sz="1315" dirty="0">
                    <a:solidFill>
                      <a:schemeClr val="tx1">
                        <a:lumMod val="75000"/>
                        <a:lumOff val="25000"/>
                      </a:schemeClr>
                    </a:solidFill>
                    <a:cs typeface="+mn-ea"/>
                    <a:sym typeface="+mn-lt"/>
                  </a:rPr>
                  <a:t> </a:t>
                </a:r>
                <a:endParaRPr lang="en-US" altLang="zh-CN" sz="1315" dirty="0">
                  <a:solidFill>
                    <a:schemeClr val="tx1">
                      <a:lumMod val="75000"/>
                      <a:lumOff val="25000"/>
                    </a:schemeClr>
                  </a:solidFill>
                  <a:cs typeface="+mn-ea"/>
                  <a:sym typeface="+mn-lt"/>
                </a:endParaRPr>
              </a:p>
            </p:txBody>
          </p:sp>
          <p:sp>
            <p:nvSpPr>
              <p:cNvPr id="27" name="TextBox 7"/>
              <p:cNvSpPr txBox="1"/>
              <p:nvPr/>
            </p:nvSpPr>
            <p:spPr>
              <a:xfrm>
                <a:off x="6526007" y="1561151"/>
                <a:ext cx="3478606" cy="461665"/>
              </a:xfrm>
              <a:prstGeom prst="rect">
                <a:avLst/>
              </a:prstGeom>
              <a:noFill/>
            </p:spPr>
            <p:txBody>
              <a:bodyPr wrap="square" rtlCol="0">
                <a:spAutoFit/>
              </a:bodyPr>
              <a:lstStyle/>
              <a:p>
                <a:r>
                  <a:rPr lang="zh-CN" altLang="en-US" sz="2400" spc="394" dirty="0">
                    <a:solidFill>
                      <a:schemeClr val="tx1">
                        <a:lumMod val="75000"/>
                        <a:lumOff val="25000"/>
                      </a:schemeClr>
                    </a:solidFill>
                    <a:cs typeface="+mn-ea"/>
                    <a:sym typeface="+mn-lt"/>
                  </a:rPr>
                  <a:t>输入标题</a:t>
                </a:r>
                <a:endParaRPr lang="en-US" altLang="zh-CN" sz="2400" spc="394" dirty="0">
                  <a:solidFill>
                    <a:schemeClr val="tx1">
                      <a:lumMod val="75000"/>
                      <a:lumOff val="25000"/>
                    </a:schemeClr>
                  </a:solidFill>
                  <a:cs typeface="+mn-ea"/>
                  <a:sym typeface="+mn-lt"/>
                </a:endParaRPr>
              </a:p>
            </p:txBody>
          </p:sp>
        </p:grpSp>
      </p:grpSp>
      <p:pic>
        <p:nvPicPr>
          <p:cNvPr id="35" name="图片 34" descr="图片包含 游戏机, 房间&#10;&#10;描述已自动生成"/>
          <p:cNvPicPr>
            <a:picLocks noChangeAspect="1"/>
          </p:cNvPicPr>
          <p:nvPr/>
        </p:nvPicPr>
        <p:blipFill rotWithShape="1">
          <a:blip r:embed="rId1" cstate="screen"/>
          <a:srcRect/>
          <a:stretch>
            <a:fillRect/>
          </a:stretch>
        </p:blipFill>
        <p:spPr>
          <a:xfrm>
            <a:off x="1168116" y="1388742"/>
            <a:ext cx="5206982" cy="435803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68116" y="678890"/>
            <a:ext cx="3467619" cy="584776"/>
            <a:chOff x="1168116" y="678890"/>
            <a:chExt cx="3467619" cy="584776"/>
          </a:xfrm>
        </p:grpSpPr>
        <p:sp>
          <p:nvSpPr>
            <p:cNvPr id="3" name="矩形 2"/>
            <p:cNvSpPr/>
            <p:nvPr/>
          </p:nvSpPr>
          <p:spPr>
            <a:xfrm>
              <a:off x="1168116" y="678891"/>
              <a:ext cx="595035" cy="584775"/>
            </a:xfrm>
            <a:prstGeom prst="rect">
              <a:avLst/>
            </a:prstGeom>
          </p:spPr>
          <p:txBody>
            <a:bodyPr wrap="none">
              <a:spAutoFit/>
            </a:bodyPr>
            <a:lstStyle/>
            <a:p>
              <a:pPr algn="ctr"/>
              <a:r>
                <a:rPr kumimoji="1" lang="zh-CN" altLang="en-US" sz="3200" dirty="0">
                  <a:solidFill>
                    <a:schemeClr val="bg1"/>
                  </a:solidFill>
                  <a:cs typeface="+mn-ea"/>
                  <a:sym typeface="+mn-lt"/>
                </a:rPr>
                <a:t>三</a:t>
              </a:r>
              <a:endParaRPr kumimoji="1" lang="zh-CN" altLang="en-US" sz="3200" dirty="0">
                <a:solidFill>
                  <a:schemeClr val="bg1"/>
                </a:solidFill>
                <a:cs typeface="+mn-ea"/>
                <a:sym typeface="+mn-lt"/>
              </a:endParaRPr>
            </a:p>
          </p:txBody>
        </p:sp>
        <p:sp>
          <p:nvSpPr>
            <p:cNvPr id="4" name="矩形 3"/>
            <p:cNvSpPr/>
            <p:nvPr/>
          </p:nvSpPr>
          <p:spPr>
            <a:xfrm>
              <a:off x="1988857" y="678890"/>
              <a:ext cx="2646878" cy="584775"/>
            </a:xfrm>
            <a:prstGeom prst="rect">
              <a:avLst/>
            </a:prstGeom>
          </p:spPr>
          <p:txBody>
            <a:bodyPr wrap="none">
              <a:spAutoFit/>
            </a:bodyPr>
            <a:lstStyle/>
            <a:p>
              <a:pPr algn="ctr"/>
              <a:r>
                <a:rPr kumimoji="1" lang="zh-CN" altLang="en-US" sz="3200" dirty="0">
                  <a:solidFill>
                    <a:schemeClr val="bg1"/>
                  </a:solidFill>
                  <a:cs typeface="+mn-ea"/>
                  <a:sym typeface="+mn-lt"/>
                </a:rPr>
                <a:t>在此输入标题</a:t>
              </a:r>
              <a:endParaRPr kumimoji="1" lang="zh-CN" altLang="en-US" sz="3200" dirty="0">
                <a:solidFill>
                  <a:schemeClr val="bg1"/>
                </a:solidFill>
                <a:cs typeface="+mn-ea"/>
                <a:sym typeface="+mn-lt"/>
              </a:endParaRPr>
            </a:p>
          </p:txBody>
        </p:sp>
      </p:grpSp>
      <p:grpSp>
        <p:nvGrpSpPr>
          <p:cNvPr id="5" name="组合 4"/>
          <p:cNvGrpSpPr/>
          <p:nvPr/>
        </p:nvGrpSpPr>
        <p:grpSpPr>
          <a:xfrm>
            <a:off x="1677343" y="1521824"/>
            <a:ext cx="8837313" cy="4310950"/>
            <a:chOff x="1330417" y="1513798"/>
            <a:chExt cx="9531166" cy="4649420"/>
          </a:xfrm>
        </p:grpSpPr>
        <p:grpSp>
          <p:nvGrpSpPr>
            <p:cNvPr id="6" name="组合 5"/>
            <p:cNvGrpSpPr/>
            <p:nvPr/>
          </p:nvGrpSpPr>
          <p:grpSpPr>
            <a:xfrm>
              <a:off x="1330417" y="1513798"/>
              <a:ext cx="3945085" cy="4649420"/>
              <a:chOff x="2315443" y="1727331"/>
              <a:chExt cx="3297077" cy="3885720"/>
            </a:xfrm>
          </p:grpSpPr>
          <p:grpSp>
            <p:nvGrpSpPr>
              <p:cNvPr id="24" name="Group 66"/>
              <p:cNvGrpSpPr/>
              <p:nvPr/>
            </p:nvGrpSpPr>
            <p:grpSpPr>
              <a:xfrm>
                <a:off x="4765803" y="2357216"/>
                <a:ext cx="674580" cy="674580"/>
                <a:chOff x="990066" y="3337989"/>
                <a:chExt cx="717824" cy="717824"/>
              </a:xfrm>
            </p:grpSpPr>
            <p:sp>
              <p:nvSpPr>
                <p:cNvPr id="87" name="Freeform 44"/>
                <p:cNvSpPr/>
                <p:nvPr/>
              </p:nvSpPr>
              <p:spPr>
                <a:xfrm>
                  <a:off x="990066" y="3337989"/>
                  <a:ext cx="717824" cy="71782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718DE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888365">
                    <a:lnSpc>
                      <a:spcPct val="90000"/>
                    </a:lnSpc>
                    <a:spcBef>
                      <a:spcPct val="0"/>
                    </a:spcBef>
                    <a:spcAft>
                      <a:spcPct val="35000"/>
                    </a:spcAft>
                  </a:pPr>
                  <a:endParaRPr lang="en-US" sz="3600" dirty="0">
                    <a:cs typeface="+mn-ea"/>
                    <a:sym typeface="+mn-lt"/>
                  </a:endParaRPr>
                </a:p>
              </p:txBody>
            </p:sp>
            <p:sp>
              <p:nvSpPr>
                <p:cNvPr id="88" name="Freeform 62"/>
                <p:cNvSpPr>
                  <a:spLocks noEditPoints="1"/>
                </p:cNvSpPr>
                <p:nvPr/>
              </p:nvSpPr>
              <p:spPr bwMode="auto">
                <a:xfrm>
                  <a:off x="1183770" y="3530372"/>
                  <a:ext cx="330417" cy="333059"/>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ln>
              </p:spPr>
              <p:txBody>
                <a:bodyPr vert="horz" wrap="square" lIns="121920" tIns="60960" rIns="121920" bIns="60960" numCol="1" anchor="t" anchorCtr="0" compatLnSpc="1"/>
                <a:lstStyle/>
                <a:p>
                  <a:endParaRPr lang="en-US" dirty="0">
                    <a:cs typeface="+mn-ea"/>
                    <a:sym typeface="+mn-lt"/>
                  </a:endParaRPr>
                </a:p>
              </p:txBody>
            </p:sp>
          </p:grpSp>
          <p:grpSp>
            <p:nvGrpSpPr>
              <p:cNvPr id="25" name="Group 67"/>
              <p:cNvGrpSpPr/>
              <p:nvPr/>
            </p:nvGrpSpPr>
            <p:grpSpPr>
              <a:xfrm>
                <a:off x="3737149" y="2783977"/>
                <a:ext cx="850954" cy="850954"/>
                <a:chOff x="2502224" y="2594793"/>
                <a:chExt cx="905504" cy="905504"/>
              </a:xfrm>
            </p:grpSpPr>
            <p:sp>
              <p:nvSpPr>
                <p:cNvPr id="84" name="Freeform 49"/>
                <p:cNvSpPr/>
                <p:nvPr/>
              </p:nvSpPr>
              <p:spPr>
                <a:xfrm>
                  <a:off x="2596064" y="2688633"/>
                  <a:ext cx="717824" cy="71782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FFC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888365">
                    <a:lnSpc>
                      <a:spcPct val="90000"/>
                    </a:lnSpc>
                    <a:spcBef>
                      <a:spcPct val="0"/>
                    </a:spcBef>
                    <a:spcAft>
                      <a:spcPct val="35000"/>
                    </a:spcAft>
                  </a:pPr>
                  <a:endParaRPr lang="en-US" sz="3200" dirty="0">
                    <a:cs typeface="+mn-ea"/>
                    <a:sym typeface="+mn-lt"/>
                  </a:endParaRPr>
                </a:p>
              </p:txBody>
            </p:sp>
            <p:sp>
              <p:nvSpPr>
                <p:cNvPr id="85" name="Freeform 9"/>
                <p:cNvSpPr>
                  <a:spLocks noEditPoints="1"/>
                </p:cNvSpPr>
                <p:nvPr/>
              </p:nvSpPr>
              <p:spPr bwMode="auto">
                <a:xfrm>
                  <a:off x="2808330" y="2883878"/>
                  <a:ext cx="293292" cy="327335"/>
                </a:xfrm>
                <a:custGeom>
                  <a:avLst/>
                  <a:gdLst/>
                  <a:ahLst/>
                  <a:cxnLst>
                    <a:cxn ang="0">
                      <a:pos x="374" y="158"/>
                    </a:cxn>
                    <a:cxn ang="0">
                      <a:pos x="352" y="158"/>
                    </a:cxn>
                    <a:cxn ang="0">
                      <a:pos x="209" y="0"/>
                    </a:cxn>
                    <a:cxn ang="0">
                      <a:pos x="67" y="158"/>
                    </a:cxn>
                    <a:cxn ang="0">
                      <a:pos x="44" y="158"/>
                    </a:cxn>
                    <a:cxn ang="0">
                      <a:pos x="0" y="203"/>
                    </a:cxn>
                    <a:cxn ang="0">
                      <a:pos x="0" y="414"/>
                    </a:cxn>
                    <a:cxn ang="0">
                      <a:pos x="44" y="478"/>
                    </a:cxn>
                    <a:cxn ang="0">
                      <a:pos x="374" y="478"/>
                    </a:cxn>
                    <a:cxn ang="0">
                      <a:pos x="428" y="414"/>
                    </a:cxn>
                    <a:cxn ang="0">
                      <a:pos x="428" y="203"/>
                    </a:cxn>
                    <a:cxn ang="0">
                      <a:pos x="374" y="158"/>
                    </a:cxn>
                    <a:cxn ang="0">
                      <a:pos x="247" y="414"/>
                    </a:cxn>
                    <a:cxn ang="0">
                      <a:pos x="172" y="414"/>
                    </a:cxn>
                    <a:cxn ang="0">
                      <a:pos x="186" y="309"/>
                    </a:cxn>
                    <a:cxn ang="0">
                      <a:pos x="161" y="265"/>
                    </a:cxn>
                    <a:cxn ang="0">
                      <a:pos x="210" y="216"/>
                    </a:cxn>
                    <a:cxn ang="0">
                      <a:pos x="258" y="264"/>
                    </a:cxn>
                    <a:cxn ang="0">
                      <a:pos x="232" y="310"/>
                    </a:cxn>
                    <a:cxn ang="0">
                      <a:pos x="247" y="414"/>
                    </a:cxn>
                    <a:cxn ang="0">
                      <a:pos x="112" y="158"/>
                    </a:cxn>
                    <a:cxn ang="0">
                      <a:pos x="209" y="45"/>
                    </a:cxn>
                    <a:cxn ang="0">
                      <a:pos x="307" y="158"/>
                    </a:cxn>
                    <a:cxn ang="0">
                      <a:pos x="112" y="158"/>
                    </a:cxn>
                  </a:cxnLst>
                  <a:rect l="0" t="0" r="r" b="b"/>
                  <a:pathLst>
                    <a:path w="428" h="478">
                      <a:moveTo>
                        <a:pt x="374" y="158"/>
                      </a:moveTo>
                      <a:cubicBezTo>
                        <a:pt x="352" y="158"/>
                        <a:pt x="352" y="158"/>
                        <a:pt x="352" y="158"/>
                      </a:cubicBezTo>
                      <a:cubicBezTo>
                        <a:pt x="352" y="58"/>
                        <a:pt x="292" y="0"/>
                        <a:pt x="209" y="0"/>
                      </a:cubicBezTo>
                      <a:cubicBezTo>
                        <a:pt x="127" y="0"/>
                        <a:pt x="67" y="58"/>
                        <a:pt x="67" y="158"/>
                      </a:cubicBezTo>
                      <a:cubicBezTo>
                        <a:pt x="44" y="158"/>
                        <a:pt x="44" y="158"/>
                        <a:pt x="44" y="158"/>
                      </a:cubicBezTo>
                      <a:cubicBezTo>
                        <a:pt x="11" y="158"/>
                        <a:pt x="0" y="170"/>
                        <a:pt x="0" y="203"/>
                      </a:cubicBezTo>
                      <a:cubicBezTo>
                        <a:pt x="0" y="414"/>
                        <a:pt x="0" y="414"/>
                        <a:pt x="0" y="414"/>
                      </a:cubicBezTo>
                      <a:cubicBezTo>
                        <a:pt x="0" y="447"/>
                        <a:pt x="11" y="478"/>
                        <a:pt x="44" y="478"/>
                      </a:cubicBezTo>
                      <a:cubicBezTo>
                        <a:pt x="374" y="478"/>
                        <a:pt x="374" y="478"/>
                        <a:pt x="374" y="478"/>
                      </a:cubicBezTo>
                      <a:cubicBezTo>
                        <a:pt x="407" y="478"/>
                        <a:pt x="428" y="447"/>
                        <a:pt x="428" y="414"/>
                      </a:cubicBezTo>
                      <a:cubicBezTo>
                        <a:pt x="428" y="203"/>
                        <a:pt x="428" y="203"/>
                        <a:pt x="428" y="203"/>
                      </a:cubicBezTo>
                      <a:cubicBezTo>
                        <a:pt x="428" y="170"/>
                        <a:pt x="407" y="158"/>
                        <a:pt x="374" y="158"/>
                      </a:cubicBezTo>
                      <a:moveTo>
                        <a:pt x="247" y="414"/>
                      </a:moveTo>
                      <a:cubicBezTo>
                        <a:pt x="172" y="414"/>
                        <a:pt x="172" y="414"/>
                        <a:pt x="172" y="414"/>
                      </a:cubicBezTo>
                      <a:cubicBezTo>
                        <a:pt x="186" y="309"/>
                        <a:pt x="186" y="309"/>
                        <a:pt x="186" y="309"/>
                      </a:cubicBezTo>
                      <a:cubicBezTo>
                        <a:pt x="171" y="301"/>
                        <a:pt x="161" y="283"/>
                        <a:pt x="161" y="265"/>
                      </a:cubicBezTo>
                      <a:cubicBezTo>
                        <a:pt x="161" y="238"/>
                        <a:pt x="183" y="216"/>
                        <a:pt x="210" y="216"/>
                      </a:cubicBezTo>
                      <a:cubicBezTo>
                        <a:pt x="236" y="216"/>
                        <a:pt x="258" y="237"/>
                        <a:pt x="258" y="264"/>
                      </a:cubicBezTo>
                      <a:cubicBezTo>
                        <a:pt x="258" y="282"/>
                        <a:pt x="248" y="302"/>
                        <a:pt x="232" y="310"/>
                      </a:cubicBezTo>
                      <a:lnTo>
                        <a:pt x="247" y="414"/>
                      </a:lnTo>
                      <a:close/>
                      <a:moveTo>
                        <a:pt x="112" y="158"/>
                      </a:moveTo>
                      <a:cubicBezTo>
                        <a:pt x="112" y="66"/>
                        <a:pt x="161" y="45"/>
                        <a:pt x="209" y="45"/>
                      </a:cubicBezTo>
                      <a:cubicBezTo>
                        <a:pt x="258" y="45"/>
                        <a:pt x="307" y="66"/>
                        <a:pt x="307" y="158"/>
                      </a:cubicBezTo>
                      <a:lnTo>
                        <a:pt x="112" y="158"/>
                      </a:lnTo>
                      <a:close/>
                    </a:path>
                  </a:pathLst>
                </a:custGeom>
                <a:solidFill>
                  <a:srgbClr val="FFFFFF"/>
                </a:solidFill>
                <a:ln w="9525">
                  <a:noFill/>
                  <a:round/>
                </a:ln>
              </p:spPr>
              <p:txBody>
                <a:bodyPr vert="horz" wrap="square" lIns="121920" tIns="60960" rIns="121920" bIns="60960" numCol="1" anchor="t" anchorCtr="0" compatLnSpc="1"/>
                <a:lstStyle/>
                <a:p>
                  <a:endParaRPr lang="en-US" dirty="0">
                    <a:cs typeface="+mn-ea"/>
                    <a:sym typeface="+mn-lt"/>
                  </a:endParaRPr>
                </a:p>
              </p:txBody>
            </p:sp>
            <p:sp>
              <p:nvSpPr>
                <p:cNvPr id="86" name="Freeform 48"/>
                <p:cNvSpPr/>
                <p:nvPr/>
              </p:nvSpPr>
              <p:spPr>
                <a:xfrm>
                  <a:off x="2502224" y="2594793"/>
                  <a:ext cx="905504" cy="90550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tx1">
                      <a:lumMod val="75000"/>
                      <a:lumOff val="25000"/>
                    </a:schemeClr>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888365">
                    <a:lnSpc>
                      <a:spcPct val="90000"/>
                    </a:lnSpc>
                    <a:spcBef>
                      <a:spcPct val="0"/>
                    </a:spcBef>
                    <a:spcAft>
                      <a:spcPct val="35000"/>
                    </a:spcAft>
                  </a:pPr>
                  <a:endParaRPr lang="en-US" sz="3600" dirty="0">
                    <a:cs typeface="+mn-ea"/>
                    <a:sym typeface="+mn-lt"/>
                  </a:endParaRPr>
                </a:p>
              </p:txBody>
            </p:sp>
          </p:grpSp>
          <p:grpSp>
            <p:nvGrpSpPr>
              <p:cNvPr id="26" name="Group 68"/>
              <p:cNvGrpSpPr/>
              <p:nvPr/>
            </p:nvGrpSpPr>
            <p:grpSpPr>
              <a:xfrm>
                <a:off x="2649026" y="3368422"/>
                <a:ext cx="674580" cy="674580"/>
                <a:chOff x="4202062" y="3135894"/>
                <a:chExt cx="717824" cy="717824"/>
              </a:xfrm>
            </p:grpSpPr>
            <p:sp>
              <p:nvSpPr>
                <p:cNvPr id="82" name="Freeform 54"/>
                <p:cNvSpPr/>
                <p:nvPr/>
              </p:nvSpPr>
              <p:spPr>
                <a:xfrm>
                  <a:off x="4202062" y="3135894"/>
                  <a:ext cx="717824" cy="71782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43840" bIns="210677" numCol="1" spcCol="1270" anchor="ctr" anchorCtr="0">
                  <a:noAutofit/>
                </a:bodyPr>
                <a:lstStyle/>
                <a:p>
                  <a:pPr algn="ctr" defTabSz="888365">
                    <a:lnSpc>
                      <a:spcPct val="90000"/>
                    </a:lnSpc>
                    <a:spcBef>
                      <a:spcPct val="0"/>
                    </a:spcBef>
                    <a:spcAft>
                      <a:spcPct val="35000"/>
                    </a:spcAft>
                  </a:pPr>
                  <a:endParaRPr lang="en-US" sz="3200" dirty="0">
                    <a:cs typeface="+mn-ea"/>
                    <a:sym typeface="+mn-lt"/>
                  </a:endParaRPr>
                </a:p>
              </p:txBody>
            </p:sp>
            <p:sp>
              <p:nvSpPr>
                <p:cNvPr id="83" name="Freeform 7"/>
                <p:cNvSpPr/>
                <p:nvPr/>
              </p:nvSpPr>
              <p:spPr bwMode="auto">
                <a:xfrm>
                  <a:off x="4362577" y="3331139"/>
                  <a:ext cx="396795" cy="327335"/>
                </a:xfrm>
                <a:custGeom>
                  <a:avLst/>
                  <a:gdLst/>
                  <a:ahLst/>
                  <a:cxnLst>
                    <a:cxn ang="0">
                      <a:pos x="910" y="0"/>
                    </a:cxn>
                    <a:cxn ang="0">
                      <a:pos x="617" y="0"/>
                    </a:cxn>
                    <a:cxn ang="0">
                      <a:pos x="617" y="0"/>
                    </a:cxn>
                    <a:cxn ang="0">
                      <a:pos x="324" y="0"/>
                    </a:cxn>
                    <a:cxn ang="0">
                      <a:pos x="218" y="85"/>
                    </a:cxn>
                    <a:cxn ang="0">
                      <a:pos x="617" y="1018"/>
                    </a:cxn>
                    <a:cxn ang="0">
                      <a:pos x="617" y="1018"/>
                    </a:cxn>
                    <a:cxn ang="0">
                      <a:pos x="1016" y="85"/>
                    </a:cxn>
                    <a:cxn ang="0">
                      <a:pos x="910" y="0"/>
                    </a:cxn>
                  </a:cxnLst>
                  <a:rect l="0" t="0" r="r" b="b"/>
                  <a:pathLst>
                    <a:path w="1234" h="1018">
                      <a:moveTo>
                        <a:pt x="910" y="0"/>
                      </a:moveTo>
                      <a:cubicBezTo>
                        <a:pt x="617" y="0"/>
                        <a:pt x="617" y="0"/>
                        <a:pt x="617" y="0"/>
                      </a:cubicBezTo>
                      <a:cubicBezTo>
                        <a:pt x="617" y="0"/>
                        <a:pt x="617" y="0"/>
                        <a:pt x="617" y="0"/>
                      </a:cubicBezTo>
                      <a:cubicBezTo>
                        <a:pt x="324" y="0"/>
                        <a:pt x="324" y="0"/>
                        <a:pt x="324" y="0"/>
                      </a:cubicBezTo>
                      <a:cubicBezTo>
                        <a:pt x="324" y="0"/>
                        <a:pt x="279" y="78"/>
                        <a:pt x="218" y="85"/>
                      </a:cubicBezTo>
                      <a:cubicBezTo>
                        <a:pt x="0" y="833"/>
                        <a:pt x="617" y="1018"/>
                        <a:pt x="617" y="1018"/>
                      </a:cubicBezTo>
                      <a:cubicBezTo>
                        <a:pt x="617" y="1018"/>
                        <a:pt x="617" y="1018"/>
                        <a:pt x="617" y="1018"/>
                      </a:cubicBezTo>
                      <a:cubicBezTo>
                        <a:pt x="617" y="1018"/>
                        <a:pt x="1234" y="833"/>
                        <a:pt x="1016" y="85"/>
                      </a:cubicBezTo>
                      <a:cubicBezTo>
                        <a:pt x="955" y="78"/>
                        <a:pt x="910" y="0"/>
                        <a:pt x="910" y="0"/>
                      </a:cubicBezTo>
                    </a:path>
                  </a:pathLst>
                </a:custGeom>
                <a:solidFill>
                  <a:schemeClr val="bg1"/>
                </a:solidFill>
                <a:ln w="9525">
                  <a:noFill/>
                  <a:round/>
                </a:ln>
              </p:spPr>
              <p:txBody>
                <a:bodyPr vert="horz" wrap="square" lIns="121920" tIns="60960" rIns="121920" bIns="60960" numCol="1" anchor="t" anchorCtr="0" compatLnSpc="1"/>
                <a:lstStyle/>
                <a:p>
                  <a:endParaRPr lang="en-US" dirty="0">
                    <a:cs typeface="+mn-ea"/>
                    <a:sym typeface="+mn-lt"/>
                  </a:endParaRPr>
                </a:p>
              </p:txBody>
            </p:sp>
          </p:grpSp>
          <p:grpSp>
            <p:nvGrpSpPr>
              <p:cNvPr id="27" name="Group 69"/>
              <p:cNvGrpSpPr/>
              <p:nvPr/>
            </p:nvGrpSpPr>
            <p:grpSpPr>
              <a:xfrm>
                <a:off x="3737149" y="3784300"/>
                <a:ext cx="850954" cy="850954"/>
                <a:chOff x="5714220" y="3605271"/>
                <a:chExt cx="905504" cy="905504"/>
              </a:xfrm>
            </p:grpSpPr>
            <p:sp>
              <p:nvSpPr>
                <p:cNvPr id="79" name="Freeform 59"/>
                <p:cNvSpPr/>
                <p:nvPr/>
              </p:nvSpPr>
              <p:spPr>
                <a:xfrm>
                  <a:off x="5808060" y="3699111"/>
                  <a:ext cx="717824" cy="71782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718DE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10677" rIns="210677" bIns="121920" numCol="1" spcCol="1270" anchor="ctr" anchorCtr="0">
                  <a:noAutofit/>
                </a:bodyPr>
                <a:lstStyle/>
                <a:p>
                  <a:pPr algn="ctr" defTabSz="888365">
                    <a:lnSpc>
                      <a:spcPct val="90000"/>
                    </a:lnSpc>
                    <a:spcBef>
                      <a:spcPct val="0"/>
                    </a:spcBef>
                    <a:spcAft>
                      <a:spcPct val="35000"/>
                    </a:spcAft>
                  </a:pPr>
                  <a:endParaRPr lang="en-US" sz="3200" dirty="0">
                    <a:cs typeface="+mn-ea"/>
                    <a:sym typeface="+mn-lt"/>
                  </a:endParaRPr>
                </a:p>
              </p:txBody>
            </p:sp>
            <p:sp>
              <p:nvSpPr>
                <p:cNvPr id="80" name="Freeform 100"/>
                <p:cNvSpPr>
                  <a:spLocks noEditPoints="1"/>
                </p:cNvSpPr>
                <p:nvPr/>
              </p:nvSpPr>
              <p:spPr bwMode="auto">
                <a:xfrm>
                  <a:off x="5994749" y="3892925"/>
                  <a:ext cx="344447" cy="330196"/>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ln>
              </p:spPr>
              <p:txBody>
                <a:bodyPr vert="horz" wrap="square" lIns="121920" tIns="60960" rIns="121920" bIns="60960" numCol="1" anchor="t" anchorCtr="0" compatLnSpc="1"/>
                <a:lstStyle/>
                <a:p>
                  <a:endParaRPr lang="en-US" dirty="0">
                    <a:cs typeface="+mn-ea"/>
                    <a:sym typeface="+mn-lt"/>
                  </a:endParaRPr>
                </a:p>
              </p:txBody>
            </p:sp>
            <p:sp>
              <p:nvSpPr>
                <p:cNvPr id="81" name="Freeform 58"/>
                <p:cNvSpPr/>
                <p:nvPr/>
              </p:nvSpPr>
              <p:spPr>
                <a:xfrm>
                  <a:off x="5714220" y="3605271"/>
                  <a:ext cx="905504" cy="90550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tx1">
                      <a:lumMod val="75000"/>
                      <a:lumOff val="25000"/>
                    </a:schemeClr>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888365">
                    <a:lnSpc>
                      <a:spcPct val="90000"/>
                    </a:lnSpc>
                    <a:spcBef>
                      <a:spcPct val="0"/>
                    </a:spcBef>
                    <a:spcAft>
                      <a:spcPct val="35000"/>
                    </a:spcAft>
                  </a:pPr>
                  <a:endParaRPr lang="en-US" sz="3600" dirty="0">
                    <a:cs typeface="+mn-ea"/>
                    <a:sym typeface="+mn-lt"/>
                  </a:endParaRPr>
                </a:p>
              </p:txBody>
            </p:sp>
          </p:grpSp>
          <p:grpSp>
            <p:nvGrpSpPr>
              <p:cNvPr id="28" name="Group 70"/>
              <p:cNvGrpSpPr/>
              <p:nvPr/>
            </p:nvGrpSpPr>
            <p:grpSpPr>
              <a:xfrm>
                <a:off x="4765803" y="4364929"/>
                <a:ext cx="674580" cy="674580"/>
                <a:chOff x="7414059" y="2469972"/>
                <a:chExt cx="717824" cy="717824"/>
              </a:xfrm>
            </p:grpSpPr>
            <p:sp>
              <p:nvSpPr>
                <p:cNvPr id="77" name="Freeform 64"/>
                <p:cNvSpPr/>
                <p:nvPr/>
              </p:nvSpPr>
              <p:spPr>
                <a:xfrm>
                  <a:off x="7414059" y="2469972"/>
                  <a:ext cx="717824" cy="71782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FFC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10677" rIns="210677" bIns="210677" numCol="1" spcCol="1270" anchor="ctr" anchorCtr="0">
                  <a:noAutofit/>
                </a:bodyPr>
                <a:lstStyle/>
                <a:p>
                  <a:pPr algn="ctr" defTabSz="888365">
                    <a:lnSpc>
                      <a:spcPct val="90000"/>
                    </a:lnSpc>
                    <a:spcBef>
                      <a:spcPct val="0"/>
                    </a:spcBef>
                    <a:spcAft>
                      <a:spcPct val="35000"/>
                    </a:spcAft>
                  </a:pPr>
                  <a:endParaRPr lang="en-US" sz="3200" dirty="0">
                    <a:cs typeface="+mn-ea"/>
                    <a:sym typeface="+mn-lt"/>
                  </a:endParaRPr>
                </a:p>
              </p:txBody>
            </p:sp>
            <p:sp>
              <p:nvSpPr>
                <p:cNvPr id="78" name="Freeform 187"/>
                <p:cNvSpPr>
                  <a:spLocks noEditPoints="1"/>
                </p:cNvSpPr>
                <p:nvPr/>
              </p:nvSpPr>
              <p:spPr bwMode="auto">
                <a:xfrm>
                  <a:off x="7593812" y="2713101"/>
                  <a:ext cx="358318" cy="231566"/>
                </a:xfrm>
                <a:custGeom>
                  <a:avLst/>
                  <a:gdLst/>
                  <a:ahLst/>
                  <a:cxnLst>
                    <a:cxn ang="0">
                      <a:pos x="68" y="25"/>
                    </a:cxn>
                    <a:cxn ang="0">
                      <a:pos x="34" y="44"/>
                    </a:cxn>
                    <a:cxn ang="0">
                      <a:pos x="1" y="25"/>
                    </a:cxn>
                    <a:cxn ang="0">
                      <a:pos x="0" y="22"/>
                    </a:cxn>
                    <a:cxn ang="0">
                      <a:pos x="1" y="20"/>
                    </a:cxn>
                    <a:cxn ang="0">
                      <a:pos x="34" y="0"/>
                    </a:cxn>
                    <a:cxn ang="0">
                      <a:pos x="68" y="20"/>
                    </a:cxn>
                    <a:cxn ang="0">
                      <a:pos x="68" y="22"/>
                    </a:cxn>
                    <a:cxn ang="0">
                      <a:pos x="68" y="25"/>
                    </a:cxn>
                    <a:cxn ang="0">
                      <a:pos x="49" y="9"/>
                    </a:cxn>
                    <a:cxn ang="0">
                      <a:pos x="51" y="17"/>
                    </a:cxn>
                    <a:cxn ang="0">
                      <a:pos x="34" y="34"/>
                    </a:cxn>
                    <a:cxn ang="0">
                      <a:pos x="17" y="17"/>
                    </a:cxn>
                    <a:cxn ang="0">
                      <a:pos x="20" y="9"/>
                    </a:cxn>
                    <a:cxn ang="0">
                      <a:pos x="5" y="22"/>
                    </a:cxn>
                    <a:cxn ang="0">
                      <a:pos x="34" y="39"/>
                    </a:cxn>
                    <a:cxn ang="0">
                      <a:pos x="64" y="22"/>
                    </a:cxn>
                    <a:cxn ang="0">
                      <a:pos x="49" y="9"/>
                    </a:cxn>
                    <a:cxn ang="0">
                      <a:pos x="34" y="6"/>
                    </a:cxn>
                    <a:cxn ang="0">
                      <a:pos x="23" y="17"/>
                    </a:cxn>
                    <a:cxn ang="0">
                      <a:pos x="25" y="19"/>
                    </a:cxn>
                    <a:cxn ang="0">
                      <a:pos x="27" y="17"/>
                    </a:cxn>
                    <a:cxn ang="0">
                      <a:pos x="34" y="9"/>
                    </a:cxn>
                    <a:cxn ang="0">
                      <a:pos x="36" y="8"/>
                    </a:cxn>
                    <a:cxn ang="0">
                      <a:pos x="34" y="6"/>
                    </a:cxn>
                  </a:cxnLst>
                  <a:rect l="0" t="0" r="r" b="b"/>
                  <a:pathLst>
                    <a:path w="68" h="44">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chemeClr val="bg1"/>
                </a:solidFill>
                <a:ln w="9525">
                  <a:noFill/>
                  <a:round/>
                </a:ln>
              </p:spPr>
              <p:txBody>
                <a:bodyPr vert="horz" wrap="square" lIns="121920" tIns="60960" rIns="121920" bIns="60960" numCol="1" anchor="t" anchorCtr="0" compatLnSpc="1"/>
                <a:lstStyle/>
                <a:p>
                  <a:endParaRPr lang="en-US" dirty="0">
                    <a:cs typeface="+mn-ea"/>
                    <a:sym typeface="+mn-lt"/>
                  </a:endParaRPr>
                </a:p>
              </p:txBody>
            </p:sp>
          </p:grpSp>
          <p:grpSp>
            <p:nvGrpSpPr>
              <p:cNvPr id="29" name="Group 80"/>
              <p:cNvGrpSpPr/>
              <p:nvPr/>
            </p:nvGrpSpPr>
            <p:grpSpPr>
              <a:xfrm>
                <a:off x="2315443" y="4645875"/>
                <a:ext cx="1849276" cy="967176"/>
                <a:chOff x="6507348" y="3881049"/>
                <a:chExt cx="1849276" cy="967176"/>
              </a:xfrm>
            </p:grpSpPr>
            <p:grpSp>
              <p:nvGrpSpPr>
                <p:cNvPr id="67" name="Group 300"/>
                <p:cNvGrpSpPr/>
                <p:nvPr/>
              </p:nvGrpSpPr>
              <p:grpSpPr>
                <a:xfrm>
                  <a:off x="6507348" y="3881049"/>
                  <a:ext cx="1849276" cy="967176"/>
                  <a:chOff x="2844800" y="1304396"/>
                  <a:chExt cx="2803525" cy="1466250"/>
                </a:xfrm>
              </p:grpSpPr>
              <p:grpSp>
                <p:nvGrpSpPr>
                  <p:cNvPr id="69" name="Group 44"/>
                  <p:cNvGrpSpPr/>
                  <p:nvPr/>
                </p:nvGrpSpPr>
                <p:grpSpPr>
                  <a:xfrm>
                    <a:off x="3209925" y="1304396"/>
                    <a:ext cx="2073275" cy="1397000"/>
                    <a:chOff x="4843457" y="992546"/>
                    <a:chExt cx="2073275" cy="1397000"/>
                  </a:xfrm>
                </p:grpSpPr>
                <p:sp>
                  <p:nvSpPr>
                    <p:cNvPr id="74" name="Freeform 12"/>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50000"/>
                        <a:lumOff val="50000"/>
                      </a:schemeClr>
                    </a:solidFill>
                    <a:ln w="9525">
                      <a:noFill/>
                      <a:round/>
                    </a:ln>
                  </p:spPr>
                  <p:txBody>
                    <a:bodyPr vert="horz" wrap="square" lIns="121920" tIns="60960" rIns="121920" bIns="60960" numCol="1" anchor="t" anchorCtr="0" compatLnSpc="1"/>
                    <a:lstStyle/>
                    <a:p>
                      <a:endParaRPr lang="en-US" dirty="0">
                        <a:cs typeface="+mn-ea"/>
                        <a:sym typeface="+mn-lt"/>
                      </a:endParaRPr>
                    </a:p>
                  </p:txBody>
                </p:sp>
                <p:sp>
                  <p:nvSpPr>
                    <p:cNvPr id="75" name="Rectangle 13"/>
                    <p:cNvSpPr>
                      <a:spLocks noChangeArrowheads="1"/>
                    </p:cNvSpPr>
                    <p:nvPr/>
                  </p:nvSpPr>
                  <p:spPr bwMode="auto">
                    <a:xfrm>
                      <a:off x="4926007" y="1068746"/>
                      <a:ext cx="1914525" cy="1181100"/>
                    </a:xfrm>
                    <a:prstGeom prst="rect">
                      <a:avLst/>
                    </a:prstGeom>
                    <a:solidFill>
                      <a:schemeClr val="bg1"/>
                    </a:solidFill>
                    <a:ln w="9525">
                      <a:noFill/>
                      <a:miter lim="800000"/>
                    </a:ln>
                  </p:spPr>
                  <p:txBody>
                    <a:bodyPr vert="horz" wrap="square" lIns="121920" tIns="60960" rIns="121920" bIns="60960" numCol="1" anchor="t" anchorCtr="0" compatLnSpc="1"/>
                    <a:lstStyle/>
                    <a:p>
                      <a:endParaRPr lang="en-US" dirty="0">
                        <a:cs typeface="+mn-ea"/>
                        <a:sym typeface="+mn-lt"/>
                      </a:endParaRPr>
                    </a:p>
                  </p:txBody>
                </p:sp>
                <p:sp>
                  <p:nvSpPr>
                    <p:cNvPr id="76" name="Freeform 21"/>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ln>
                  </p:spPr>
                  <p:txBody>
                    <a:bodyPr vert="horz" wrap="square" lIns="121920" tIns="60960" rIns="121920" bIns="60960" numCol="1" anchor="t" anchorCtr="0" compatLnSpc="1"/>
                    <a:lstStyle/>
                    <a:p>
                      <a:endParaRPr lang="en-US" dirty="0">
                        <a:cs typeface="+mn-ea"/>
                        <a:sym typeface="+mn-lt"/>
                      </a:endParaRPr>
                    </a:p>
                  </p:txBody>
                </p:sp>
              </p:grpSp>
              <p:grpSp>
                <p:nvGrpSpPr>
                  <p:cNvPr id="70" name="Group 43"/>
                  <p:cNvGrpSpPr/>
                  <p:nvPr/>
                </p:nvGrpSpPr>
                <p:grpSpPr>
                  <a:xfrm>
                    <a:off x="2844800" y="2648409"/>
                    <a:ext cx="2803525" cy="122237"/>
                    <a:chOff x="4462463" y="2425701"/>
                    <a:chExt cx="2803525" cy="122237"/>
                  </a:xfrm>
                </p:grpSpPr>
                <p:sp>
                  <p:nvSpPr>
                    <p:cNvPr id="71" name="Freeform 15"/>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ln>
                  </p:spPr>
                  <p:txBody>
                    <a:bodyPr vert="horz" wrap="square" lIns="121920" tIns="60960" rIns="121920" bIns="60960" numCol="1" anchor="t" anchorCtr="0" compatLnSpc="1"/>
                    <a:lstStyle/>
                    <a:p>
                      <a:endParaRPr lang="en-US" dirty="0">
                        <a:cs typeface="+mn-ea"/>
                        <a:sym typeface="+mn-lt"/>
                      </a:endParaRPr>
                    </a:p>
                  </p:txBody>
                </p:sp>
                <p:sp>
                  <p:nvSpPr>
                    <p:cNvPr id="72" name="Freeform 16"/>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ln>
                  </p:spPr>
                  <p:txBody>
                    <a:bodyPr vert="horz" wrap="square" lIns="121920" tIns="60960" rIns="121920" bIns="60960" numCol="1" anchor="t" anchorCtr="0" compatLnSpc="1"/>
                    <a:lstStyle/>
                    <a:p>
                      <a:endParaRPr lang="en-US" dirty="0">
                        <a:cs typeface="+mn-ea"/>
                        <a:sym typeface="+mn-lt"/>
                      </a:endParaRPr>
                    </a:p>
                  </p:txBody>
                </p:sp>
                <p:sp>
                  <p:nvSpPr>
                    <p:cNvPr id="73" name="Freeform 31"/>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ln>
                  </p:spPr>
                  <p:txBody>
                    <a:bodyPr vert="horz" wrap="square" lIns="121920" tIns="60960" rIns="121920" bIns="60960" numCol="1" anchor="t" anchorCtr="0" compatLnSpc="1"/>
                    <a:lstStyle/>
                    <a:p>
                      <a:endParaRPr lang="en-US" dirty="0">
                        <a:cs typeface="+mn-ea"/>
                        <a:sym typeface="+mn-lt"/>
                      </a:endParaRPr>
                    </a:p>
                  </p:txBody>
                </p:sp>
              </p:grpSp>
            </p:grpSp>
            <p:sp>
              <p:nvSpPr>
                <p:cNvPr id="68" name="Freeform 45"/>
                <p:cNvSpPr>
                  <a:spLocks noEditPoints="1"/>
                </p:cNvSpPr>
                <p:nvPr/>
              </p:nvSpPr>
              <p:spPr bwMode="auto">
                <a:xfrm>
                  <a:off x="7176098" y="4038600"/>
                  <a:ext cx="511776" cy="511776"/>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tx1">
                    <a:lumMod val="50000"/>
                    <a:lumOff val="50000"/>
                  </a:schemeClr>
                </a:solidFill>
                <a:ln w="9525">
                  <a:noFill/>
                  <a:round/>
                </a:ln>
              </p:spPr>
              <p:txBody>
                <a:bodyPr vert="horz" wrap="square" lIns="121920" tIns="60960" rIns="121920" bIns="60960" numCol="1" anchor="t" anchorCtr="0" compatLnSpc="1"/>
                <a:lstStyle/>
                <a:p>
                  <a:endParaRPr lang="en-US" dirty="0">
                    <a:cs typeface="+mn-ea"/>
                    <a:sym typeface="+mn-lt"/>
                  </a:endParaRPr>
                </a:p>
              </p:txBody>
            </p:sp>
          </p:grpSp>
          <p:grpSp>
            <p:nvGrpSpPr>
              <p:cNvPr id="30" name="Group 102"/>
              <p:cNvGrpSpPr/>
              <p:nvPr/>
            </p:nvGrpSpPr>
            <p:grpSpPr>
              <a:xfrm>
                <a:off x="2532141" y="1727331"/>
                <a:ext cx="1415883" cy="1126549"/>
                <a:chOff x="850200" y="1048228"/>
                <a:chExt cx="1415883" cy="1126549"/>
              </a:xfrm>
            </p:grpSpPr>
            <p:grpSp>
              <p:nvGrpSpPr>
                <p:cNvPr id="40" name="Group 17"/>
                <p:cNvGrpSpPr/>
                <p:nvPr/>
              </p:nvGrpSpPr>
              <p:grpSpPr>
                <a:xfrm>
                  <a:off x="850200" y="1048228"/>
                  <a:ext cx="1415883" cy="1126549"/>
                  <a:chOff x="2094899" y="1081795"/>
                  <a:chExt cx="4400683" cy="3501414"/>
                </a:xfrm>
              </p:grpSpPr>
              <p:sp>
                <p:nvSpPr>
                  <p:cNvPr id="62" name="Rectangle 11"/>
                  <p:cNvSpPr/>
                  <p:nvPr/>
                </p:nvSpPr>
                <p:spPr>
                  <a:xfrm>
                    <a:off x="2261198" y="1247618"/>
                    <a:ext cx="4081379" cy="225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cs typeface="+mn-ea"/>
                      <a:sym typeface="+mn-lt"/>
                    </a:endParaRPr>
                  </a:p>
                </p:txBody>
              </p:sp>
              <p:sp>
                <p:nvSpPr>
                  <p:cNvPr id="63"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chemeClr val="tx1">
                      <a:lumMod val="50000"/>
                      <a:lumOff val="50000"/>
                    </a:schemeClr>
                  </a:solidFill>
                  <a:ln w="9525">
                    <a:noFill/>
                    <a:round/>
                  </a:ln>
                </p:spPr>
                <p:txBody>
                  <a:bodyPr vert="horz" wrap="square" lIns="121920" tIns="60960" rIns="121920" bIns="60960" numCol="1" anchor="t" anchorCtr="0" compatLnSpc="1"/>
                  <a:lstStyle/>
                  <a:p>
                    <a:pPr algn="r" rtl="1"/>
                    <a:endParaRPr lang="en-US" dirty="0">
                      <a:cs typeface="+mn-ea"/>
                      <a:sym typeface="+mn-lt"/>
                    </a:endParaRPr>
                  </a:p>
                </p:txBody>
              </p:sp>
              <p:sp>
                <p:nvSpPr>
                  <p:cNvPr id="64" name="Freeform 23"/>
                  <p:cNvSpPr/>
                  <p:nvPr/>
                </p:nvSpPr>
                <p:spPr bwMode="auto">
                  <a:xfrm>
                    <a:off x="2311744" y="1247618"/>
                    <a:ext cx="3979748" cy="2259869"/>
                  </a:xfrm>
                  <a:custGeom>
                    <a:avLst/>
                    <a:gdLst/>
                    <a:ahLst/>
                    <a:cxnLst>
                      <a:cxn ang="0">
                        <a:pos x="1872" y="0"/>
                      </a:cxn>
                      <a:cxn ang="0">
                        <a:pos x="0" y="0"/>
                      </a:cxn>
                      <a:cxn ang="0">
                        <a:pos x="1872" y="1063"/>
                      </a:cxn>
                      <a:cxn ang="0">
                        <a:pos x="1872" y="0"/>
                      </a:cxn>
                    </a:cxnLst>
                    <a:rect l="0" t="0" r="r" b="b"/>
                    <a:pathLst>
                      <a:path w="1872" h="1063">
                        <a:moveTo>
                          <a:pt x="1872" y="0"/>
                        </a:moveTo>
                        <a:lnTo>
                          <a:pt x="0" y="0"/>
                        </a:lnTo>
                        <a:lnTo>
                          <a:pt x="1872" y="1063"/>
                        </a:lnTo>
                        <a:lnTo>
                          <a:pt x="1872" y="0"/>
                        </a:lnTo>
                        <a:close/>
                      </a:path>
                    </a:pathLst>
                  </a:custGeom>
                  <a:solidFill>
                    <a:srgbClr val="FFFFFF">
                      <a:alpha val="16000"/>
                    </a:srgbClr>
                  </a:solidFill>
                  <a:ln w="9525">
                    <a:noFill/>
                    <a:round/>
                  </a:ln>
                </p:spPr>
                <p:txBody>
                  <a:bodyPr vert="horz" wrap="square" lIns="121920" tIns="60960" rIns="121920" bIns="60960" numCol="1" anchor="t" anchorCtr="0" compatLnSpc="1"/>
                  <a:lstStyle/>
                  <a:p>
                    <a:pPr algn="r" rtl="1"/>
                    <a:endParaRPr lang="en-US" dirty="0">
                      <a:cs typeface="+mn-ea"/>
                      <a:sym typeface="+mn-lt"/>
                    </a:endParaRPr>
                  </a:p>
                </p:txBody>
              </p:sp>
              <p:sp>
                <p:nvSpPr>
                  <p:cNvPr id="65" name="Freeform 27"/>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ln>
                </p:spPr>
                <p:txBody>
                  <a:bodyPr vert="horz" wrap="square" lIns="121920" tIns="60960" rIns="121920" bIns="60960" numCol="1" anchor="t" anchorCtr="0" compatLnSpc="1"/>
                  <a:lstStyle/>
                  <a:p>
                    <a:pPr algn="r" rtl="1"/>
                    <a:r>
                      <a:rPr lang="en-US" dirty="0">
                        <a:cs typeface="+mn-ea"/>
                        <a:sym typeface="+mn-lt"/>
                      </a:rPr>
                      <a:t> </a:t>
                    </a:r>
                    <a:endParaRPr lang="en-US" dirty="0">
                      <a:cs typeface="+mn-ea"/>
                      <a:sym typeface="+mn-lt"/>
                    </a:endParaRPr>
                  </a:p>
                </p:txBody>
              </p:sp>
              <p:sp>
                <p:nvSpPr>
                  <p:cNvPr id="66" name="Freeform 29"/>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ln>
                </p:spPr>
                <p:txBody>
                  <a:bodyPr vert="horz" wrap="square" lIns="121920" tIns="60960" rIns="121920" bIns="60960" numCol="1" anchor="t" anchorCtr="0" compatLnSpc="1"/>
                  <a:lstStyle/>
                  <a:p>
                    <a:pPr algn="r" rtl="1"/>
                    <a:endParaRPr lang="en-US" dirty="0">
                      <a:cs typeface="+mn-ea"/>
                      <a:sym typeface="+mn-lt"/>
                    </a:endParaRPr>
                  </a:p>
                </p:txBody>
              </p:sp>
            </p:grpSp>
            <p:grpSp>
              <p:nvGrpSpPr>
                <p:cNvPr id="41" name="Group 101"/>
                <p:cNvGrpSpPr/>
                <p:nvPr/>
              </p:nvGrpSpPr>
              <p:grpSpPr>
                <a:xfrm>
                  <a:off x="1266964" y="1212850"/>
                  <a:ext cx="582354" cy="454430"/>
                  <a:chOff x="1771916" y="2586507"/>
                  <a:chExt cx="582354" cy="454430"/>
                </a:xfrm>
                <a:solidFill>
                  <a:schemeClr val="tx1">
                    <a:lumMod val="50000"/>
                    <a:lumOff val="50000"/>
                  </a:schemeClr>
                </a:solidFill>
              </p:grpSpPr>
              <p:grpSp>
                <p:nvGrpSpPr>
                  <p:cNvPr id="42" name="Group 85"/>
                  <p:cNvGrpSpPr/>
                  <p:nvPr/>
                </p:nvGrpSpPr>
                <p:grpSpPr>
                  <a:xfrm>
                    <a:off x="2266083" y="2586507"/>
                    <a:ext cx="88187" cy="454430"/>
                    <a:chOff x="2266083" y="2586507"/>
                    <a:chExt cx="88187" cy="454430"/>
                  </a:xfrm>
                  <a:grpFill/>
                </p:grpSpPr>
                <p:sp>
                  <p:nvSpPr>
                    <p:cNvPr id="58" name="Rectangle 81"/>
                    <p:cNvSpPr/>
                    <p:nvPr/>
                  </p:nvSpPr>
                  <p:spPr>
                    <a:xfrm>
                      <a:off x="2266083" y="2586507"/>
                      <a:ext cx="88187" cy="881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9" name="Rectangle 82"/>
                    <p:cNvSpPr/>
                    <p:nvPr/>
                  </p:nvSpPr>
                  <p:spPr>
                    <a:xfrm>
                      <a:off x="2266083" y="2708588"/>
                      <a:ext cx="88187" cy="881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0" name="Rectangle 83"/>
                    <p:cNvSpPr/>
                    <p:nvPr/>
                  </p:nvSpPr>
                  <p:spPr>
                    <a:xfrm>
                      <a:off x="2266083" y="2952750"/>
                      <a:ext cx="88187" cy="881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1" name="Rectangle 84"/>
                    <p:cNvSpPr/>
                    <p:nvPr/>
                  </p:nvSpPr>
                  <p:spPr>
                    <a:xfrm>
                      <a:off x="2266083" y="2830669"/>
                      <a:ext cx="88187" cy="881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43" name="Group 86"/>
                  <p:cNvGrpSpPr/>
                  <p:nvPr/>
                </p:nvGrpSpPr>
                <p:grpSpPr>
                  <a:xfrm>
                    <a:off x="2101360" y="2586507"/>
                    <a:ext cx="88187" cy="454430"/>
                    <a:chOff x="2266083" y="2586507"/>
                    <a:chExt cx="88187" cy="454430"/>
                  </a:xfrm>
                  <a:grpFill/>
                </p:grpSpPr>
                <p:sp>
                  <p:nvSpPr>
                    <p:cNvPr id="54" name="Rectangle 87"/>
                    <p:cNvSpPr/>
                    <p:nvPr/>
                  </p:nvSpPr>
                  <p:spPr>
                    <a:xfrm>
                      <a:off x="2266083" y="2586507"/>
                      <a:ext cx="88187" cy="881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5" name="Rectangle 88"/>
                    <p:cNvSpPr/>
                    <p:nvPr/>
                  </p:nvSpPr>
                  <p:spPr>
                    <a:xfrm>
                      <a:off x="2266083" y="2708588"/>
                      <a:ext cx="88187" cy="881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6" name="Rectangle 89"/>
                    <p:cNvSpPr/>
                    <p:nvPr/>
                  </p:nvSpPr>
                  <p:spPr>
                    <a:xfrm>
                      <a:off x="2266083" y="2952750"/>
                      <a:ext cx="88187" cy="881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7" name="Rectangle 90"/>
                    <p:cNvSpPr/>
                    <p:nvPr/>
                  </p:nvSpPr>
                  <p:spPr>
                    <a:xfrm>
                      <a:off x="2266083" y="2830669"/>
                      <a:ext cx="88187" cy="881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44" name="Group 91"/>
                  <p:cNvGrpSpPr/>
                  <p:nvPr/>
                </p:nvGrpSpPr>
                <p:grpSpPr>
                  <a:xfrm>
                    <a:off x="1936638" y="2586507"/>
                    <a:ext cx="88187" cy="454430"/>
                    <a:chOff x="2266083" y="2586507"/>
                    <a:chExt cx="88187" cy="454430"/>
                  </a:xfrm>
                  <a:grpFill/>
                </p:grpSpPr>
                <p:sp>
                  <p:nvSpPr>
                    <p:cNvPr id="50" name="Rectangle 92"/>
                    <p:cNvSpPr/>
                    <p:nvPr/>
                  </p:nvSpPr>
                  <p:spPr>
                    <a:xfrm>
                      <a:off x="2266083" y="2586507"/>
                      <a:ext cx="88187" cy="881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1" name="Rectangle 93"/>
                    <p:cNvSpPr/>
                    <p:nvPr/>
                  </p:nvSpPr>
                  <p:spPr>
                    <a:xfrm>
                      <a:off x="2266083" y="2708588"/>
                      <a:ext cx="88187" cy="881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2" name="Rectangle 94"/>
                    <p:cNvSpPr/>
                    <p:nvPr/>
                  </p:nvSpPr>
                  <p:spPr>
                    <a:xfrm>
                      <a:off x="2266083" y="2952750"/>
                      <a:ext cx="88187" cy="881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3" name="Rectangle 95"/>
                    <p:cNvSpPr/>
                    <p:nvPr/>
                  </p:nvSpPr>
                  <p:spPr>
                    <a:xfrm>
                      <a:off x="2266083" y="2830669"/>
                      <a:ext cx="88187" cy="881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nvGrpSpPr>
                  <p:cNvPr id="45" name="Group 96"/>
                  <p:cNvGrpSpPr/>
                  <p:nvPr/>
                </p:nvGrpSpPr>
                <p:grpSpPr>
                  <a:xfrm>
                    <a:off x="1771916" y="2586507"/>
                    <a:ext cx="88187" cy="454430"/>
                    <a:chOff x="2266083" y="2586507"/>
                    <a:chExt cx="88187" cy="454430"/>
                  </a:xfrm>
                  <a:grpFill/>
                </p:grpSpPr>
                <p:sp>
                  <p:nvSpPr>
                    <p:cNvPr id="46" name="Rectangle 97"/>
                    <p:cNvSpPr/>
                    <p:nvPr/>
                  </p:nvSpPr>
                  <p:spPr>
                    <a:xfrm>
                      <a:off x="2266083" y="2586507"/>
                      <a:ext cx="88187" cy="881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47" name="Rectangle 98"/>
                    <p:cNvSpPr/>
                    <p:nvPr/>
                  </p:nvSpPr>
                  <p:spPr>
                    <a:xfrm>
                      <a:off x="2266083" y="2708588"/>
                      <a:ext cx="88187" cy="881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48" name="Rectangle 99"/>
                    <p:cNvSpPr/>
                    <p:nvPr/>
                  </p:nvSpPr>
                  <p:spPr>
                    <a:xfrm>
                      <a:off x="2266083" y="2952750"/>
                      <a:ext cx="88187" cy="881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49" name="Rectangle 100"/>
                    <p:cNvSpPr/>
                    <p:nvPr/>
                  </p:nvSpPr>
                  <p:spPr>
                    <a:xfrm>
                      <a:off x="2266083" y="2830669"/>
                      <a:ext cx="88187" cy="881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grpSp>
          <p:cxnSp>
            <p:nvCxnSpPr>
              <p:cNvPr id="31" name="Straight Connector 75"/>
              <p:cNvCxnSpPr/>
              <p:nvPr/>
            </p:nvCxnSpPr>
            <p:spPr>
              <a:xfrm>
                <a:off x="3961381" y="2203579"/>
                <a:ext cx="1141714" cy="1444"/>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2" name="Arc 141"/>
              <p:cNvSpPr/>
              <p:nvPr/>
            </p:nvSpPr>
            <p:spPr>
              <a:xfrm>
                <a:off x="4610751" y="2206239"/>
                <a:ext cx="1001769" cy="1001769"/>
              </a:xfrm>
              <a:prstGeom prst="arc">
                <a:avLst>
                  <a:gd name="adj1" fmla="val 16200000"/>
                  <a:gd name="adj2" fmla="val 5453928"/>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en-US" dirty="0">
                  <a:cs typeface="+mn-ea"/>
                  <a:sym typeface="+mn-lt"/>
                </a:endParaRPr>
              </a:p>
            </p:txBody>
          </p:sp>
          <p:cxnSp>
            <p:nvCxnSpPr>
              <p:cNvPr id="33" name="Straight Connector 144"/>
              <p:cNvCxnSpPr/>
              <p:nvPr/>
            </p:nvCxnSpPr>
            <p:spPr>
              <a:xfrm>
                <a:off x="4612395" y="3209452"/>
                <a:ext cx="514991" cy="1588"/>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4" name="Arc 146"/>
              <p:cNvSpPr/>
              <p:nvPr/>
            </p:nvSpPr>
            <p:spPr>
              <a:xfrm flipH="1">
                <a:off x="2518494" y="3208008"/>
                <a:ext cx="1001769" cy="1001769"/>
              </a:xfrm>
              <a:prstGeom prst="arc">
                <a:avLst>
                  <a:gd name="adj1" fmla="val 16200000"/>
                  <a:gd name="adj2" fmla="val 5453928"/>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en-US" dirty="0">
                  <a:cs typeface="+mn-ea"/>
                  <a:sym typeface="+mn-lt"/>
                </a:endParaRPr>
              </a:p>
            </p:txBody>
          </p:sp>
          <p:cxnSp>
            <p:nvCxnSpPr>
              <p:cNvPr id="35" name="Straight Connector 148"/>
              <p:cNvCxnSpPr/>
              <p:nvPr/>
            </p:nvCxnSpPr>
            <p:spPr>
              <a:xfrm>
                <a:off x="4621920" y="4209778"/>
                <a:ext cx="514991" cy="1444"/>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6" name="Arc 149"/>
              <p:cNvSpPr/>
              <p:nvPr/>
            </p:nvSpPr>
            <p:spPr>
              <a:xfrm>
                <a:off x="4610751" y="4211220"/>
                <a:ext cx="1001769" cy="1001769"/>
              </a:xfrm>
              <a:prstGeom prst="arc">
                <a:avLst>
                  <a:gd name="adj1" fmla="val 16200000"/>
                  <a:gd name="adj2" fmla="val 5453928"/>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en-US" dirty="0">
                  <a:cs typeface="+mn-ea"/>
                  <a:sym typeface="+mn-lt"/>
                </a:endParaRPr>
              </a:p>
            </p:txBody>
          </p:sp>
          <p:cxnSp>
            <p:nvCxnSpPr>
              <p:cNvPr id="37" name="Straight Connector 150"/>
              <p:cNvCxnSpPr/>
              <p:nvPr/>
            </p:nvCxnSpPr>
            <p:spPr>
              <a:xfrm>
                <a:off x="3961381" y="5212990"/>
                <a:ext cx="1141714" cy="1444"/>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153"/>
              <p:cNvCxnSpPr/>
              <p:nvPr/>
            </p:nvCxnSpPr>
            <p:spPr>
              <a:xfrm>
                <a:off x="3037090" y="3208010"/>
                <a:ext cx="718354" cy="3032"/>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156"/>
              <p:cNvCxnSpPr/>
              <p:nvPr/>
            </p:nvCxnSpPr>
            <p:spPr>
              <a:xfrm>
                <a:off x="3021720" y="4209778"/>
                <a:ext cx="700057" cy="1588"/>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6170380" y="1768278"/>
              <a:ext cx="4691203" cy="4217080"/>
              <a:chOff x="6170380" y="1768278"/>
              <a:chExt cx="4691203" cy="4217080"/>
            </a:xfrm>
          </p:grpSpPr>
          <p:sp>
            <p:nvSpPr>
              <p:cNvPr id="8" name="Freeform 46"/>
              <p:cNvSpPr>
                <a:spLocks noEditPoints="1"/>
              </p:cNvSpPr>
              <p:nvPr/>
            </p:nvSpPr>
            <p:spPr bwMode="auto">
              <a:xfrm>
                <a:off x="6170380" y="1887547"/>
                <a:ext cx="609635" cy="609631"/>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rgbClr val="FFC000"/>
              </a:solidFill>
              <a:ln w="9525">
                <a:noFill/>
                <a:round/>
              </a:ln>
            </p:spPr>
            <p:txBody>
              <a:bodyPr vert="horz" wrap="square" lIns="91440" tIns="45720" rIns="91440" bIns="45720" numCol="1" anchor="t" anchorCtr="0" compatLnSpc="1"/>
              <a:lstStyle/>
              <a:p>
                <a:endParaRPr lang="en-US" dirty="0">
                  <a:cs typeface="+mn-ea"/>
                  <a:sym typeface="+mn-lt"/>
                </a:endParaRPr>
              </a:p>
            </p:txBody>
          </p:sp>
          <p:sp>
            <p:nvSpPr>
              <p:cNvPr id="9" name="Freeform 46"/>
              <p:cNvSpPr>
                <a:spLocks noEditPoints="1"/>
              </p:cNvSpPr>
              <p:nvPr/>
            </p:nvSpPr>
            <p:spPr bwMode="auto">
              <a:xfrm>
                <a:off x="6170380" y="2981166"/>
                <a:ext cx="609635" cy="609631"/>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rgbClr val="718DE1"/>
              </a:solidFill>
              <a:ln w="9525">
                <a:noFill/>
                <a:round/>
              </a:ln>
            </p:spPr>
            <p:txBody>
              <a:bodyPr vert="horz" wrap="square" lIns="91440" tIns="45720" rIns="91440" bIns="45720" numCol="1" anchor="t" anchorCtr="0" compatLnSpc="1"/>
              <a:lstStyle/>
              <a:p>
                <a:endParaRPr lang="en-US" dirty="0">
                  <a:cs typeface="+mn-ea"/>
                  <a:sym typeface="+mn-lt"/>
                </a:endParaRPr>
              </a:p>
            </p:txBody>
          </p:sp>
          <p:sp>
            <p:nvSpPr>
              <p:cNvPr id="10" name="Freeform 46"/>
              <p:cNvSpPr>
                <a:spLocks noEditPoints="1"/>
              </p:cNvSpPr>
              <p:nvPr/>
            </p:nvSpPr>
            <p:spPr bwMode="auto">
              <a:xfrm>
                <a:off x="6170380" y="4074784"/>
                <a:ext cx="609635" cy="609631"/>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rgbClr val="FFC000"/>
              </a:solidFill>
              <a:ln w="9525">
                <a:noFill/>
                <a:round/>
              </a:ln>
            </p:spPr>
            <p:txBody>
              <a:bodyPr vert="horz" wrap="square" lIns="91440" tIns="45720" rIns="91440" bIns="45720" numCol="1" anchor="t" anchorCtr="0" compatLnSpc="1"/>
              <a:lstStyle/>
              <a:p>
                <a:endParaRPr lang="en-US" dirty="0">
                  <a:cs typeface="+mn-ea"/>
                  <a:sym typeface="+mn-lt"/>
                </a:endParaRPr>
              </a:p>
            </p:txBody>
          </p:sp>
          <p:sp>
            <p:nvSpPr>
              <p:cNvPr id="11" name="Freeform 46"/>
              <p:cNvSpPr>
                <a:spLocks noEditPoints="1"/>
              </p:cNvSpPr>
              <p:nvPr/>
            </p:nvSpPr>
            <p:spPr bwMode="auto">
              <a:xfrm>
                <a:off x="6170380" y="5168403"/>
                <a:ext cx="609635" cy="609631"/>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rgbClr val="718DE1"/>
              </a:solidFill>
              <a:ln w="9525">
                <a:noFill/>
                <a:round/>
              </a:ln>
            </p:spPr>
            <p:txBody>
              <a:bodyPr vert="horz" wrap="square" lIns="91440" tIns="45720" rIns="91440" bIns="45720" numCol="1" anchor="t" anchorCtr="0" compatLnSpc="1"/>
              <a:lstStyle/>
              <a:p>
                <a:endParaRPr lang="en-US" dirty="0">
                  <a:cs typeface="+mn-ea"/>
                  <a:sym typeface="+mn-lt"/>
                </a:endParaRPr>
              </a:p>
            </p:txBody>
          </p:sp>
          <p:grpSp>
            <p:nvGrpSpPr>
              <p:cNvPr id="12" name="组合 11"/>
              <p:cNvGrpSpPr/>
              <p:nvPr/>
            </p:nvGrpSpPr>
            <p:grpSpPr>
              <a:xfrm>
                <a:off x="7014232" y="1768278"/>
                <a:ext cx="3846687" cy="901260"/>
                <a:chOff x="7120723" y="1646779"/>
                <a:chExt cx="3846687" cy="901260"/>
              </a:xfrm>
            </p:grpSpPr>
            <p:sp>
              <p:nvSpPr>
                <p:cNvPr id="22" name="TextBox 18"/>
                <p:cNvSpPr txBox="1"/>
                <p:nvPr/>
              </p:nvSpPr>
              <p:spPr>
                <a:xfrm flipH="1">
                  <a:off x="7120723" y="1646779"/>
                  <a:ext cx="1305636" cy="431525"/>
                </a:xfrm>
                <a:prstGeom prst="rect">
                  <a:avLst/>
                </a:prstGeom>
                <a:noFill/>
              </p:spPr>
              <p:txBody>
                <a:bodyPr wrap="none" rtlCol="0">
                  <a:spAutoFit/>
                </a:bodyPr>
                <a:lstStyle/>
                <a:p>
                  <a:r>
                    <a:rPr lang="zh-CN" altLang="en-US" sz="2000" dirty="0">
                      <a:solidFill>
                        <a:srgbClr val="FFC000"/>
                      </a:solidFill>
                      <a:cs typeface="+mn-ea"/>
                      <a:sym typeface="+mn-lt"/>
                    </a:rPr>
                    <a:t>输入标题</a:t>
                  </a:r>
                  <a:endParaRPr lang="en-US" sz="2000" dirty="0">
                    <a:solidFill>
                      <a:srgbClr val="FFC000"/>
                    </a:solidFill>
                    <a:cs typeface="+mn-ea"/>
                    <a:sym typeface="+mn-lt"/>
                  </a:endParaRPr>
                </a:p>
              </p:txBody>
            </p:sp>
            <p:sp>
              <p:nvSpPr>
                <p:cNvPr id="23" name="矩形 22"/>
                <p:cNvSpPr/>
                <p:nvPr/>
              </p:nvSpPr>
              <p:spPr>
                <a:xfrm>
                  <a:off x="7122053" y="1980902"/>
                  <a:ext cx="3845357" cy="567137"/>
                </a:xfrm>
                <a:prstGeom prst="rect">
                  <a:avLst/>
                </a:prstGeom>
              </p:spPr>
              <p:txBody>
                <a:bodyPr wrap="square">
                  <a:spAutoFit/>
                </a:bodyPr>
                <a:lstStyle/>
                <a:p>
                  <a:pPr>
                    <a:lnSpc>
                      <a:spcPct val="150000"/>
                    </a:lnSpc>
                  </a:pP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endParaRPr lang="en-US" altLang="zh-CN" sz="1000" dirty="0">
                    <a:solidFill>
                      <a:schemeClr val="tx1">
                        <a:lumMod val="75000"/>
                        <a:lumOff val="25000"/>
                      </a:schemeClr>
                    </a:solidFill>
                    <a:cs typeface="+mn-ea"/>
                    <a:sym typeface="+mn-lt"/>
                  </a:endParaRPr>
                </a:p>
              </p:txBody>
            </p:sp>
          </p:grpSp>
          <p:grpSp>
            <p:nvGrpSpPr>
              <p:cNvPr id="13" name="组合 12"/>
              <p:cNvGrpSpPr/>
              <p:nvPr/>
            </p:nvGrpSpPr>
            <p:grpSpPr>
              <a:xfrm>
                <a:off x="7014232" y="2914507"/>
                <a:ext cx="3846687" cy="901260"/>
                <a:chOff x="7120723" y="1646779"/>
                <a:chExt cx="3846687" cy="901260"/>
              </a:xfrm>
            </p:grpSpPr>
            <p:sp>
              <p:nvSpPr>
                <p:cNvPr id="20" name="TextBox 18"/>
                <p:cNvSpPr txBox="1"/>
                <p:nvPr/>
              </p:nvSpPr>
              <p:spPr>
                <a:xfrm flipH="1">
                  <a:off x="7120723" y="1646779"/>
                  <a:ext cx="1305636" cy="431525"/>
                </a:xfrm>
                <a:prstGeom prst="rect">
                  <a:avLst/>
                </a:prstGeom>
                <a:noFill/>
              </p:spPr>
              <p:txBody>
                <a:bodyPr wrap="none" rtlCol="0">
                  <a:spAutoFit/>
                </a:bodyPr>
                <a:lstStyle/>
                <a:p>
                  <a:r>
                    <a:rPr lang="zh-CN" altLang="en-US" sz="2000" dirty="0">
                      <a:solidFill>
                        <a:srgbClr val="718DE1"/>
                      </a:solidFill>
                      <a:cs typeface="+mn-ea"/>
                      <a:sym typeface="+mn-lt"/>
                    </a:rPr>
                    <a:t>输入标题</a:t>
                  </a:r>
                  <a:endParaRPr lang="en-US" sz="2000" dirty="0">
                    <a:solidFill>
                      <a:srgbClr val="718DE1"/>
                    </a:solidFill>
                    <a:cs typeface="+mn-ea"/>
                    <a:sym typeface="+mn-lt"/>
                  </a:endParaRPr>
                </a:p>
              </p:txBody>
            </p:sp>
            <p:sp>
              <p:nvSpPr>
                <p:cNvPr id="21" name="矩形 20"/>
                <p:cNvSpPr/>
                <p:nvPr/>
              </p:nvSpPr>
              <p:spPr>
                <a:xfrm>
                  <a:off x="7122053" y="1980902"/>
                  <a:ext cx="3845357" cy="567137"/>
                </a:xfrm>
                <a:prstGeom prst="rect">
                  <a:avLst/>
                </a:prstGeom>
              </p:spPr>
              <p:txBody>
                <a:bodyPr wrap="square">
                  <a:spAutoFit/>
                </a:bodyPr>
                <a:lstStyle/>
                <a:p>
                  <a:pPr>
                    <a:lnSpc>
                      <a:spcPct val="150000"/>
                    </a:lnSpc>
                  </a:pP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endParaRPr lang="en-US" altLang="zh-CN" sz="1000" dirty="0">
                    <a:solidFill>
                      <a:schemeClr val="tx1">
                        <a:lumMod val="75000"/>
                        <a:lumOff val="25000"/>
                      </a:schemeClr>
                    </a:solidFill>
                    <a:cs typeface="+mn-ea"/>
                    <a:sym typeface="+mn-lt"/>
                  </a:endParaRPr>
                </a:p>
              </p:txBody>
            </p:sp>
          </p:grpSp>
          <p:grpSp>
            <p:nvGrpSpPr>
              <p:cNvPr id="14" name="组合 13"/>
              <p:cNvGrpSpPr/>
              <p:nvPr/>
            </p:nvGrpSpPr>
            <p:grpSpPr>
              <a:xfrm>
                <a:off x="7014232" y="3967278"/>
                <a:ext cx="3846687" cy="901260"/>
                <a:chOff x="7120723" y="1646779"/>
                <a:chExt cx="3846687" cy="901260"/>
              </a:xfrm>
            </p:grpSpPr>
            <p:sp>
              <p:nvSpPr>
                <p:cNvPr id="18" name="TextBox 18"/>
                <p:cNvSpPr txBox="1"/>
                <p:nvPr/>
              </p:nvSpPr>
              <p:spPr>
                <a:xfrm flipH="1">
                  <a:off x="7120723" y="1646779"/>
                  <a:ext cx="1305636" cy="431525"/>
                </a:xfrm>
                <a:prstGeom prst="rect">
                  <a:avLst/>
                </a:prstGeom>
                <a:noFill/>
              </p:spPr>
              <p:txBody>
                <a:bodyPr wrap="none" rtlCol="0">
                  <a:spAutoFit/>
                </a:bodyPr>
                <a:lstStyle/>
                <a:p>
                  <a:r>
                    <a:rPr lang="zh-CN" altLang="en-US" sz="2000" dirty="0">
                      <a:solidFill>
                        <a:srgbClr val="FFC000"/>
                      </a:solidFill>
                      <a:cs typeface="+mn-ea"/>
                      <a:sym typeface="+mn-lt"/>
                    </a:rPr>
                    <a:t>输入标题</a:t>
                  </a:r>
                  <a:endParaRPr lang="en-US" sz="2000" dirty="0">
                    <a:solidFill>
                      <a:srgbClr val="FFC000"/>
                    </a:solidFill>
                    <a:cs typeface="+mn-ea"/>
                    <a:sym typeface="+mn-lt"/>
                  </a:endParaRPr>
                </a:p>
              </p:txBody>
            </p:sp>
            <p:sp>
              <p:nvSpPr>
                <p:cNvPr id="19" name="矩形 18"/>
                <p:cNvSpPr/>
                <p:nvPr/>
              </p:nvSpPr>
              <p:spPr>
                <a:xfrm>
                  <a:off x="7122053" y="1980902"/>
                  <a:ext cx="3845357" cy="567137"/>
                </a:xfrm>
                <a:prstGeom prst="rect">
                  <a:avLst/>
                </a:prstGeom>
              </p:spPr>
              <p:txBody>
                <a:bodyPr wrap="square">
                  <a:spAutoFit/>
                </a:bodyPr>
                <a:lstStyle/>
                <a:p>
                  <a:pPr>
                    <a:lnSpc>
                      <a:spcPct val="150000"/>
                    </a:lnSpc>
                  </a:pP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endParaRPr lang="en-US" altLang="zh-CN" sz="1000" dirty="0">
                    <a:solidFill>
                      <a:schemeClr val="tx1">
                        <a:lumMod val="75000"/>
                        <a:lumOff val="25000"/>
                      </a:schemeClr>
                    </a:solidFill>
                    <a:cs typeface="+mn-ea"/>
                    <a:sym typeface="+mn-lt"/>
                  </a:endParaRPr>
                </a:p>
              </p:txBody>
            </p:sp>
          </p:grpSp>
          <p:grpSp>
            <p:nvGrpSpPr>
              <p:cNvPr id="15" name="组合 14"/>
              <p:cNvGrpSpPr/>
              <p:nvPr/>
            </p:nvGrpSpPr>
            <p:grpSpPr>
              <a:xfrm>
                <a:off x="7014896" y="5084098"/>
                <a:ext cx="3846687" cy="901260"/>
                <a:chOff x="7120723" y="1646779"/>
                <a:chExt cx="3846687" cy="901260"/>
              </a:xfrm>
            </p:grpSpPr>
            <p:sp>
              <p:nvSpPr>
                <p:cNvPr id="16" name="TextBox 18"/>
                <p:cNvSpPr txBox="1"/>
                <p:nvPr/>
              </p:nvSpPr>
              <p:spPr>
                <a:xfrm flipH="1">
                  <a:off x="7120723" y="1646779"/>
                  <a:ext cx="1305636" cy="431525"/>
                </a:xfrm>
                <a:prstGeom prst="rect">
                  <a:avLst/>
                </a:prstGeom>
                <a:noFill/>
              </p:spPr>
              <p:txBody>
                <a:bodyPr wrap="none" rtlCol="0">
                  <a:spAutoFit/>
                </a:bodyPr>
                <a:lstStyle/>
                <a:p>
                  <a:r>
                    <a:rPr lang="zh-CN" altLang="en-US" sz="2000" dirty="0">
                      <a:solidFill>
                        <a:srgbClr val="718DE1"/>
                      </a:solidFill>
                      <a:cs typeface="+mn-ea"/>
                      <a:sym typeface="+mn-lt"/>
                    </a:rPr>
                    <a:t>输入标题</a:t>
                  </a:r>
                  <a:endParaRPr lang="en-US" sz="2000" dirty="0">
                    <a:solidFill>
                      <a:srgbClr val="718DE1"/>
                    </a:solidFill>
                    <a:cs typeface="+mn-ea"/>
                    <a:sym typeface="+mn-lt"/>
                  </a:endParaRPr>
                </a:p>
              </p:txBody>
            </p:sp>
            <p:sp>
              <p:nvSpPr>
                <p:cNvPr id="17" name="矩形 16"/>
                <p:cNvSpPr/>
                <p:nvPr/>
              </p:nvSpPr>
              <p:spPr>
                <a:xfrm>
                  <a:off x="7122053" y="1980902"/>
                  <a:ext cx="3845357" cy="567137"/>
                </a:xfrm>
                <a:prstGeom prst="rect">
                  <a:avLst/>
                </a:prstGeom>
              </p:spPr>
              <p:txBody>
                <a:bodyPr wrap="square">
                  <a:spAutoFit/>
                </a:bodyPr>
                <a:lstStyle/>
                <a:p>
                  <a:pPr>
                    <a:lnSpc>
                      <a:spcPct val="150000"/>
                    </a:lnSpc>
                  </a:pP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r>
                    <a:rPr lang="zh-CN" altLang="en-US" sz="1000" dirty="0">
                      <a:solidFill>
                        <a:schemeClr val="tx1">
                          <a:lumMod val="75000"/>
                          <a:lumOff val="25000"/>
                        </a:schemeClr>
                      </a:solidFill>
                      <a:cs typeface="+mn-ea"/>
                      <a:sym typeface="+mn-lt"/>
                    </a:rPr>
                    <a:t>双击输入替换内容</a:t>
                  </a:r>
                  <a:r>
                    <a:rPr lang="en-US" altLang="zh-CN" sz="1000" dirty="0">
                      <a:solidFill>
                        <a:schemeClr val="tx1">
                          <a:lumMod val="75000"/>
                          <a:lumOff val="25000"/>
                        </a:schemeClr>
                      </a:solidFill>
                      <a:cs typeface="+mn-ea"/>
                      <a:sym typeface="+mn-lt"/>
                    </a:rPr>
                    <a:t> </a:t>
                  </a:r>
                  <a:endParaRPr lang="en-US" altLang="zh-CN" sz="1000" dirty="0">
                    <a:solidFill>
                      <a:schemeClr val="tx1">
                        <a:lumMod val="75000"/>
                        <a:lumOff val="25000"/>
                      </a:schemeClr>
                    </a:solidFill>
                    <a:cs typeface="+mn-ea"/>
                    <a:sym typeface="+mn-lt"/>
                  </a:endParaRPr>
                </a:p>
              </p:txBody>
            </p:sp>
          </p:grpSp>
        </p:grpSp>
      </p:gr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雷锋PPT网 www.lfppt.com"/>
          <p:cNvSpPr/>
          <p:nvPr/>
        </p:nvSpPr>
        <p:spPr>
          <a:xfrm>
            <a:off x="3054143" y="3067934"/>
            <a:ext cx="6083717" cy="1862048"/>
          </a:xfrm>
          <a:prstGeom prst="rect">
            <a:avLst/>
          </a:prstGeom>
        </p:spPr>
        <p:txBody>
          <a:bodyPr wrap="none">
            <a:spAutoFit/>
          </a:bodyPr>
          <a:lstStyle/>
          <a:p>
            <a:pPr algn="ctr"/>
            <a:r>
              <a:rPr kumimoji="1" lang="zh-CN" altLang="en-US" sz="11500" dirty="0">
                <a:solidFill>
                  <a:srgbClr val="647BCC"/>
                </a:solidFill>
                <a:cs typeface="+mn-ea"/>
                <a:sym typeface="+mn-lt"/>
              </a:rPr>
              <a:t>成绩展示</a:t>
            </a:r>
            <a:endParaRPr kumimoji="1" lang="zh-CN" altLang="en-US" sz="11500" dirty="0">
              <a:solidFill>
                <a:srgbClr val="647BCC"/>
              </a:solidFill>
              <a:cs typeface="+mn-ea"/>
              <a:sym typeface="+mn-lt"/>
            </a:endParaRPr>
          </a:p>
        </p:txBody>
      </p:sp>
      <p:sp>
        <p:nvSpPr>
          <p:cNvPr id="3" name="矩形 2"/>
          <p:cNvSpPr/>
          <p:nvPr/>
        </p:nvSpPr>
        <p:spPr>
          <a:xfrm>
            <a:off x="5572458" y="1972669"/>
            <a:ext cx="1047082" cy="1107996"/>
          </a:xfrm>
          <a:prstGeom prst="rect">
            <a:avLst/>
          </a:prstGeom>
        </p:spPr>
        <p:txBody>
          <a:bodyPr wrap="none">
            <a:spAutoFit/>
          </a:bodyPr>
          <a:lstStyle/>
          <a:p>
            <a:pPr algn="ctr"/>
            <a:r>
              <a:rPr kumimoji="1" lang="zh-CN" altLang="en-US" sz="6600" dirty="0">
                <a:solidFill>
                  <a:schemeClr val="bg1"/>
                </a:solidFill>
                <a:cs typeface="+mn-ea"/>
                <a:sym typeface="+mn-lt"/>
              </a:rPr>
              <a:t>四</a:t>
            </a:r>
            <a:endParaRPr kumimoji="1" lang="zh-CN" altLang="en-US" sz="66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64108" y="678890"/>
            <a:ext cx="3471627" cy="584776"/>
            <a:chOff x="1164108" y="678890"/>
            <a:chExt cx="3471627" cy="584776"/>
          </a:xfrm>
        </p:grpSpPr>
        <p:sp>
          <p:nvSpPr>
            <p:cNvPr id="2" name="矩形 1"/>
            <p:cNvSpPr/>
            <p:nvPr/>
          </p:nvSpPr>
          <p:spPr>
            <a:xfrm>
              <a:off x="1164108" y="678891"/>
              <a:ext cx="603050" cy="584775"/>
            </a:xfrm>
            <a:prstGeom prst="rect">
              <a:avLst/>
            </a:prstGeom>
          </p:spPr>
          <p:txBody>
            <a:bodyPr wrap="none">
              <a:spAutoFit/>
            </a:bodyPr>
            <a:lstStyle/>
            <a:p>
              <a:pPr algn="ctr"/>
              <a:r>
                <a:rPr kumimoji="1" lang="zh-CN" altLang="en-US" sz="3200" dirty="0">
                  <a:solidFill>
                    <a:schemeClr val="bg1"/>
                  </a:solidFill>
                  <a:cs typeface="+mn-ea"/>
                  <a:sym typeface="+mn-lt"/>
                </a:rPr>
                <a:t>四</a:t>
              </a:r>
              <a:endParaRPr kumimoji="1" lang="zh-CN" altLang="en-US" sz="3200" dirty="0">
                <a:solidFill>
                  <a:schemeClr val="bg1"/>
                </a:solidFill>
                <a:cs typeface="+mn-ea"/>
                <a:sym typeface="+mn-lt"/>
              </a:endParaRPr>
            </a:p>
          </p:txBody>
        </p:sp>
        <p:sp>
          <p:nvSpPr>
            <p:cNvPr id="3" name="矩形 2"/>
            <p:cNvSpPr/>
            <p:nvPr/>
          </p:nvSpPr>
          <p:spPr>
            <a:xfrm>
              <a:off x="1988857" y="678890"/>
              <a:ext cx="2646878" cy="584775"/>
            </a:xfrm>
            <a:prstGeom prst="rect">
              <a:avLst/>
            </a:prstGeom>
          </p:spPr>
          <p:txBody>
            <a:bodyPr wrap="none">
              <a:spAutoFit/>
            </a:bodyPr>
            <a:lstStyle/>
            <a:p>
              <a:pPr algn="ctr"/>
              <a:r>
                <a:rPr kumimoji="1" lang="zh-CN" altLang="en-US" sz="3200" dirty="0">
                  <a:solidFill>
                    <a:schemeClr val="bg1"/>
                  </a:solidFill>
                  <a:cs typeface="+mn-ea"/>
                  <a:sym typeface="+mn-lt"/>
                </a:rPr>
                <a:t>在此输入标题</a:t>
              </a:r>
              <a:endParaRPr kumimoji="1" lang="zh-CN" altLang="en-US" sz="3200" dirty="0">
                <a:solidFill>
                  <a:schemeClr val="bg1"/>
                </a:solidFill>
                <a:cs typeface="+mn-ea"/>
                <a:sym typeface="+mn-lt"/>
              </a:endParaRPr>
            </a:p>
          </p:txBody>
        </p:sp>
      </p:grpSp>
      <p:grpSp>
        <p:nvGrpSpPr>
          <p:cNvPr id="36" name="组合 35"/>
          <p:cNvGrpSpPr/>
          <p:nvPr/>
        </p:nvGrpSpPr>
        <p:grpSpPr>
          <a:xfrm>
            <a:off x="1465633" y="1671437"/>
            <a:ext cx="2596125" cy="4010158"/>
            <a:chOff x="1283663" y="1981641"/>
            <a:chExt cx="2596125" cy="4010158"/>
          </a:xfrm>
        </p:grpSpPr>
        <p:sp>
          <p:nvSpPr>
            <p:cNvPr id="11" name="TextBox 24"/>
            <p:cNvSpPr txBox="1"/>
            <p:nvPr/>
          </p:nvSpPr>
          <p:spPr>
            <a:xfrm flipH="1">
              <a:off x="1637949" y="1981641"/>
              <a:ext cx="1005403" cy="338554"/>
            </a:xfrm>
            <a:prstGeom prst="rect">
              <a:avLst/>
            </a:prstGeom>
            <a:noFill/>
          </p:spPr>
          <p:txBody>
            <a:bodyPr wrap="none" lIns="91440" tIns="45720" rIns="91440" bIns="45720" rtlCol="0">
              <a:spAutoFit/>
            </a:bodyPr>
            <a:lstStyle/>
            <a:p>
              <a:r>
                <a:rPr lang="zh-CN" altLang="en-US" sz="1600" dirty="0">
                  <a:solidFill>
                    <a:schemeClr val="tx1">
                      <a:lumMod val="75000"/>
                      <a:lumOff val="25000"/>
                    </a:schemeClr>
                  </a:solidFill>
                  <a:cs typeface="+mn-ea"/>
                  <a:sym typeface="+mn-lt"/>
                </a:rPr>
                <a:t>输入标题</a:t>
              </a:r>
              <a:endParaRPr lang="id-ID" sz="1600" dirty="0">
                <a:solidFill>
                  <a:schemeClr val="tx1">
                    <a:lumMod val="75000"/>
                    <a:lumOff val="25000"/>
                  </a:schemeClr>
                </a:solidFill>
                <a:cs typeface="+mn-ea"/>
                <a:sym typeface="+mn-lt"/>
              </a:endParaRPr>
            </a:p>
          </p:txBody>
        </p:sp>
        <p:sp>
          <p:nvSpPr>
            <p:cNvPr id="12" name="TextBox 25"/>
            <p:cNvSpPr txBox="1"/>
            <p:nvPr/>
          </p:nvSpPr>
          <p:spPr>
            <a:xfrm flipH="1">
              <a:off x="1640099" y="2238953"/>
              <a:ext cx="2239687" cy="978729"/>
            </a:xfrm>
            <a:prstGeom prst="rect">
              <a:avLst/>
            </a:prstGeom>
            <a:noFill/>
          </p:spPr>
          <p:txBody>
            <a:bodyPr wrap="square" lIns="91440" tIns="45720" rIns="91440" bIns="45720" rtlCol="0">
              <a:spAutoFit/>
            </a:bodyPr>
            <a:lstStyle/>
            <a:p>
              <a:pPr>
                <a:lnSpc>
                  <a:spcPct val="120000"/>
                </a:lnSpc>
              </a:pPr>
              <a:r>
                <a:rPr lang="zh-CN" altLang="en-US" sz="1200" dirty="0">
                  <a:solidFill>
                    <a:schemeClr val="tx1">
                      <a:lumMod val="75000"/>
                      <a:lumOff val="25000"/>
                    </a:schemeClr>
                  </a:solidFill>
                  <a:cs typeface="+mn-ea"/>
                  <a:sym typeface="+mn-lt"/>
                </a:rPr>
                <a:t>在这里输入您的主要叙述内容请在这里输入您的主要叙述内容请在这里输入您的主要叙述内容</a:t>
              </a:r>
              <a:endParaRPr lang="en-US" sz="1200" dirty="0">
                <a:solidFill>
                  <a:schemeClr val="tx1">
                    <a:lumMod val="75000"/>
                    <a:lumOff val="25000"/>
                  </a:schemeClr>
                </a:solidFill>
                <a:cs typeface="+mn-ea"/>
                <a:sym typeface="+mn-lt"/>
              </a:endParaRPr>
            </a:p>
          </p:txBody>
        </p:sp>
        <p:sp>
          <p:nvSpPr>
            <p:cNvPr id="13" name="TextBox 26"/>
            <p:cNvSpPr txBox="1"/>
            <p:nvPr/>
          </p:nvSpPr>
          <p:spPr>
            <a:xfrm flipH="1">
              <a:off x="1637950" y="3367167"/>
              <a:ext cx="1005403" cy="338554"/>
            </a:xfrm>
            <a:prstGeom prst="rect">
              <a:avLst/>
            </a:prstGeom>
            <a:noFill/>
          </p:spPr>
          <p:txBody>
            <a:bodyPr wrap="none" lIns="91440" tIns="45720" rIns="91440" bIns="45720" rtlCol="0">
              <a:spAutoFit/>
            </a:bodyPr>
            <a:lstStyle/>
            <a:p>
              <a:r>
                <a:rPr lang="zh-CN" altLang="en-US" sz="1600" dirty="0">
                  <a:solidFill>
                    <a:schemeClr val="tx1">
                      <a:lumMod val="75000"/>
                      <a:lumOff val="25000"/>
                    </a:schemeClr>
                  </a:solidFill>
                  <a:cs typeface="+mn-ea"/>
                  <a:sym typeface="+mn-lt"/>
                </a:rPr>
                <a:t>输入标题</a:t>
              </a:r>
              <a:endParaRPr lang="id-ID" altLang="zh-CN" sz="1600" dirty="0">
                <a:solidFill>
                  <a:schemeClr val="tx1">
                    <a:lumMod val="75000"/>
                    <a:lumOff val="25000"/>
                  </a:schemeClr>
                </a:solidFill>
                <a:cs typeface="+mn-ea"/>
                <a:sym typeface="+mn-lt"/>
              </a:endParaRPr>
            </a:p>
          </p:txBody>
        </p:sp>
        <p:sp>
          <p:nvSpPr>
            <p:cNvPr id="14" name="TextBox 27"/>
            <p:cNvSpPr txBox="1"/>
            <p:nvPr/>
          </p:nvSpPr>
          <p:spPr>
            <a:xfrm flipH="1">
              <a:off x="1640101" y="3637359"/>
              <a:ext cx="2239687" cy="978729"/>
            </a:xfrm>
            <a:prstGeom prst="rect">
              <a:avLst/>
            </a:prstGeom>
            <a:noFill/>
          </p:spPr>
          <p:txBody>
            <a:bodyPr wrap="square" lIns="91440" tIns="45720" rIns="91440" bIns="45720" rtlCol="0">
              <a:spAutoFit/>
            </a:bodyPr>
            <a:lstStyle/>
            <a:p>
              <a:pPr>
                <a:lnSpc>
                  <a:spcPct val="120000"/>
                </a:lnSpc>
              </a:pPr>
              <a:r>
                <a:rPr lang="zh-CN" altLang="en-US" sz="1200" dirty="0">
                  <a:solidFill>
                    <a:schemeClr val="tx1">
                      <a:lumMod val="75000"/>
                      <a:lumOff val="25000"/>
                    </a:schemeClr>
                  </a:solidFill>
                  <a:cs typeface="+mn-ea"/>
                  <a:sym typeface="+mn-lt"/>
                </a:rPr>
                <a:t>在这里输入您的主要叙述内容请在这里输入您的主要叙述内容请在这里输入您的主要叙述内容</a:t>
              </a:r>
              <a:endParaRPr lang="en-US" sz="1200" dirty="0">
                <a:solidFill>
                  <a:schemeClr val="tx1">
                    <a:lumMod val="75000"/>
                    <a:lumOff val="25000"/>
                  </a:schemeClr>
                </a:solidFill>
                <a:cs typeface="+mn-ea"/>
                <a:sym typeface="+mn-lt"/>
              </a:endParaRPr>
            </a:p>
          </p:txBody>
        </p:sp>
        <p:sp>
          <p:nvSpPr>
            <p:cNvPr id="15" name="TextBox 28"/>
            <p:cNvSpPr txBox="1"/>
            <p:nvPr/>
          </p:nvSpPr>
          <p:spPr>
            <a:xfrm flipH="1">
              <a:off x="1637949" y="4742879"/>
              <a:ext cx="1005403" cy="338554"/>
            </a:xfrm>
            <a:prstGeom prst="rect">
              <a:avLst/>
            </a:prstGeom>
            <a:noFill/>
          </p:spPr>
          <p:txBody>
            <a:bodyPr wrap="none" lIns="91440" tIns="45720" rIns="91440" bIns="45720" rtlCol="0">
              <a:spAutoFit/>
            </a:bodyPr>
            <a:lstStyle/>
            <a:p>
              <a:r>
                <a:rPr lang="zh-CN" altLang="en-US" sz="1600" dirty="0">
                  <a:solidFill>
                    <a:schemeClr val="tx1">
                      <a:lumMod val="75000"/>
                      <a:lumOff val="25000"/>
                    </a:schemeClr>
                  </a:solidFill>
                  <a:cs typeface="+mn-ea"/>
                  <a:sym typeface="+mn-lt"/>
                </a:rPr>
                <a:t>输入标题</a:t>
              </a:r>
              <a:endParaRPr lang="id-ID" altLang="zh-CN" sz="1600" dirty="0">
                <a:solidFill>
                  <a:schemeClr val="tx1">
                    <a:lumMod val="75000"/>
                    <a:lumOff val="25000"/>
                  </a:schemeClr>
                </a:solidFill>
                <a:cs typeface="+mn-ea"/>
                <a:sym typeface="+mn-lt"/>
              </a:endParaRPr>
            </a:p>
          </p:txBody>
        </p:sp>
        <p:sp>
          <p:nvSpPr>
            <p:cNvPr id="16" name="TextBox 29"/>
            <p:cNvSpPr txBox="1"/>
            <p:nvPr/>
          </p:nvSpPr>
          <p:spPr>
            <a:xfrm flipH="1">
              <a:off x="1640101" y="5013070"/>
              <a:ext cx="2239687" cy="978729"/>
            </a:xfrm>
            <a:prstGeom prst="rect">
              <a:avLst/>
            </a:prstGeom>
            <a:noFill/>
          </p:spPr>
          <p:txBody>
            <a:bodyPr wrap="square" lIns="91440" tIns="45720" rIns="91440" bIns="45720" rtlCol="0">
              <a:spAutoFit/>
            </a:bodyPr>
            <a:lstStyle/>
            <a:p>
              <a:pPr>
                <a:lnSpc>
                  <a:spcPct val="120000"/>
                </a:lnSpc>
              </a:pPr>
              <a:r>
                <a:rPr lang="zh-CN" altLang="en-US" sz="1200" dirty="0">
                  <a:solidFill>
                    <a:schemeClr val="tx1">
                      <a:lumMod val="75000"/>
                      <a:lumOff val="25000"/>
                    </a:schemeClr>
                  </a:solidFill>
                  <a:cs typeface="+mn-ea"/>
                  <a:sym typeface="+mn-lt"/>
                </a:rPr>
                <a:t>在这里输入您的主要叙述内容请在这里输入您的主要叙述内容请在这里输入您的主要叙述内容</a:t>
              </a:r>
              <a:endParaRPr lang="en-US" sz="1200" dirty="0">
                <a:solidFill>
                  <a:schemeClr val="tx1">
                    <a:lumMod val="75000"/>
                    <a:lumOff val="25000"/>
                  </a:schemeClr>
                </a:solidFill>
                <a:cs typeface="+mn-ea"/>
                <a:sym typeface="+mn-lt"/>
              </a:endParaRPr>
            </a:p>
          </p:txBody>
        </p:sp>
        <p:grpSp>
          <p:nvGrpSpPr>
            <p:cNvPr id="17" name="Group 33"/>
            <p:cNvGrpSpPr/>
            <p:nvPr/>
          </p:nvGrpSpPr>
          <p:grpSpPr>
            <a:xfrm>
              <a:off x="1283663" y="2149221"/>
              <a:ext cx="277647" cy="276819"/>
              <a:chOff x="2138511" y="2464802"/>
              <a:chExt cx="354012" cy="352956"/>
            </a:xfrm>
            <a:solidFill>
              <a:schemeClr val="accent1"/>
            </a:solidFill>
          </p:grpSpPr>
          <p:sp>
            <p:nvSpPr>
              <p:cNvPr id="18" name="Oval 34"/>
              <p:cNvSpPr>
                <a:spLocks noChangeArrowheads="1"/>
              </p:cNvSpPr>
              <p:nvPr/>
            </p:nvSpPr>
            <p:spPr bwMode="auto">
              <a:xfrm>
                <a:off x="2229830" y="2555417"/>
                <a:ext cx="171376" cy="171727"/>
              </a:xfrm>
              <a:prstGeom prst="ellipse">
                <a:avLst/>
              </a:prstGeom>
              <a:solidFill>
                <a:srgbClr val="718DE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dirty="0">
                  <a:solidFill>
                    <a:schemeClr val="tx1">
                      <a:lumMod val="75000"/>
                      <a:lumOff val="25000"/>
                    </a:schemeClr>
                  </a:solidFill>
                  <a:cs typeface="+mn-ea"/>
                  <a:sym typeface="+mn-lt"/>
                </a:endParaRPr>
              </a:p>
            </p:txBody>
          </p:sp>
          <p:sp>
            <p:nvSpPr>
              <p:cNvPr id="19" name="Freeform 35"/>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rgbClr val="718DE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dirty="0">
                  <a:solidFill>
                    <a:schemeClr val="tx1">
                      <a:lumMod val="75000"/>
                      <a:lumOff val="25000"/>
                    </a:schemeClr>
                  </a:solidFill>
                  <a:cs typeface="+mn-ea"/>
                  <a:sym typeface="+mn-lt"/>
                </a:endParaRPr>
              </a:p>
            </p:txBody>
          </p:sp>
        </p:grpSp>
        <p:grpSp>
          <p:nvGrpSpPr>
            <p:cNvPr id="20" name="Group 36"/>
            <p:cNvGrpSpPr/>
            <p:nvPr/>
          </p:nvGrpSpPr>
          <p:grpSpPr>
            <a:xfrm>
              <a:off x="1283663" y="3553561"/>
              <a:ext cx="277647" cy="276819"/>
              <a:chOff x="2138511" y="2464802"/>
              <a:chExt cx="354012" cy="352956"/>
            </a:xfrm>
            <a:solidFill>
              <a:schemeClr val="accent3"/>
            </a:solidFill>
          </p:grpSpPr>
          <p:sp>
            <p:nvSpPr>
              <p:cNvPr id="21" name="Oval 37"/>
              <p:cNvSpPr>
                <a:spLocks noChangeArrowheads="1"/>
              </p:cNvSpPr>
              <p:nvPr/>
            </p:nvSpPr>
            <p:spPr bwMode="auto">
              <a:xfrm>
                <a:off x="2229830" y="2555417"/>
                <a:ext cx="171376" cy="171727"/>
              </a:xfrm>
              <a:prstGeom prst="ellipse">
                <a:avLst/>
              </a:prstGeom>
              <a:solidFill>
                <a:srgbClr val="718DE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dirty="0">
                  <a:solidFill>
                    <a:schemeClr val="tx1">
                      <a:lumMod val="75000"/>
                      <a:lumOff val="25000"/>
                    </a:schemeClr>
                  </a:solidFill>
                  <a:cs typeface="+mn-ea"/>
                  <a:sym typeface="+mn-lt"/>
                </a:endParaRPr>
              </a:p>
            </p:txBody>
          </p:sp>
          <p:sp>
            <p:nvSpPr>
              <p:cNvPr id="22" name="Freeform 3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rgbClr val="718DE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dirty="0">
                  <a:solidFill>
                    <a:schemeClr val="tx1">
                      <a:lumMod val="75000"/>
                      <a:lumOff val="25000"/>
                    </a:schemeClr>
                  </a:solidFill>
                  <a:cs typeface="+mn-ea"/>
                  <a:sym typeface="+mn-lt"/>
                </a:endParaRPr>
              </a:p>
            </p:txBody>
          </p:sp>
        </p:grpSp>
        <p:grpSp>
          <p:nvGrpSpPr>
            <p:cNvPr id="23" name="Group 39"/>
            <p:cNvGrpSpPr/>
            <p:nvPr/>
          </p:nvGrpSpPr>
          <p:grpSpPr>
            <a:xfrm>
              <a:off x="1283663" y="4928097"/>
              <a:ext cx="277647" cy="276819"/>
              <a:chOff x="2138511" y="2464802"/>
              <a:chExt cx="354012" cy="352956"/>
            </a:xfrm>
            <a:solidFill>
              <a:schemeClr val="accent5"/>
            </a:solidFill>
          </p:grpSpPr>
          <p:sp>
            <p:nvSpPr>
              <p:cNvPr id="24" name="Oval 40"/>
              <p:cNvSpPr>
                <a:spLocks noChangeArrowheads="1"/>
              </p:cNvSpPr>
              <p:nvPr/>
            </p:nvSpPr>
            <p:spPr bwMode="auto">
              <a:xfrm>
                <a:off x="2229830" y="2555417"/>
                <a:ext cx="171376" cy="171727"/>
              </a:xfrm>
              <a:prstGeom prst="ellipse">
                <a:avLst/>
              </a:prstGeom>
              <a:solidFill>
                <a:srgbClr val="718DE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dirty="0">
                  <a:solidFill>
                    <a:schemeClr val="tx1">
                      <a:lumMod val="75000"/>
                      <a:lumOff val="25000"/>
                    </a:schemeClr>
                  </a:solidFill>
                  <a:cs typeface="+mn-ea"/>
                  <a:sym typeface="+mn-lt"/>
                </a:endParaRPr>
              </a:p>
            </p:txBody>
          </p:sp>
          <p:sp>
            <p:nvSpPr>
              <p:cNvPr id="25" name="Freeform 41"/>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rgbClr val="718DE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dirty="0">
                  <a:solidFill>
                    <a:schemeClr val="tx1">
                      <a:lumMod val="75000"/>
                      <a:lumOff val="25000"/>
                    </a:schemeClr>
                  </a:solidFill>
                  <a:cs typeface="+mn-ea"/>
                  <a:sym typeface="+mn-lt"/>
                </a:endParaRPr>
              </a:p>
            </p:txBody>
          </p:sp>
        </p:grpSp>
      </p:grpSp>
      <p:grpSp>
        <p:nvGrpSpPr>
          <p:cNvPr id="35" name="组合 34"/>
          <p:cNvGrpSpPr/>
          <p:nvPr/>
        </p:nvGrpSpPr>
        <p:grpSpPr>
          <a:xfrm>
            <a:off x="7667481" y="1671437"/>
            <a:ext cx="2605859" cy="3964824"/>
            <a:chOff x="8898791" y="2023282"/>
            <a:chExt cx="2605859" cy="3964824"/>
          </a:xfrm>
        </p:grpSpPr>
        <p:sp>
          <p:nvSpPr>
            <p:cNvPr id="5" name="TextBox 15"/>
            <p:cNvSpPr txBox="1"/>
            <p:nvPr/>
          </p:nvSpPr>
          <p:spPr>
            <a:xfrm>
              <a:off x="9256415" y="2023282"/>
              <a:ext cx="1005403" cy="338554"/>
            </a:xfrm>
            <a:prstGeom prst="rect">
              <a:avLst/>
            </a:prstGeom>
            <a:noFill/>
          </p:spPr>
          <p:txBody>
            <a:bodyPr wrap="none" lIns="91440" tIns="45720" rIns="91440" bIns="45720" rtlCol="0">
              <a:spAutoFit/>
            </a:bodyPr>
            <a:lstStyle/>
            <a:p>
              <a:r>
                <a:rPr lang="zh-CN" altLang="en-US" sz="1600" dirty="0">
                  <a:solidFill>
                    <a:schemeClr val="tx1">
                      <a:lumMod val="75000"/>
                      <a:lumOff val="25000"/>
                    </a:schemeClr>
                  </a:solidFill>
                  <a:cs typeface="+mn-ea"/>
                  <a:sym typeface="+mn-lt"/>
                </a:rPr>
                <a:t>输入标题</a:t>
              </a:r>
              <a:endParaRPr lang="id-ID" altLang="zh-CN" sz="1600" dirty="0">
                <a:solidFill>
                  <a:schemeClr val="tx1">
                    <a:lumMod val="75000"/>
                    <a:lumOff val="25000"/>
                  </a:schemeClr>
                </a:solidFill>
                <a:cs typeface="+mn-ea"/>
                <a:sym typeface="+mn-lt"/>
              </a:endParaRPr>
            </a:p>
          </p:txBody>
        </p:sp>
        <p:sp>
          <p:nvSpPr>
            <p:cNvPr id="6" name="TextBox 16"/>
            <p:cNvSpPr txBox="1"/>
            <p:nvPr/>
          </p:nvSpPr>
          <p:spPr>
            <a:xfrm>
              <a:off x="9256415" y="2293473"/>
              <a:ext cx="2239687" cy="978729"/>
            </a:xfrm>
            <a:prstGeom prst="rect">
              <a:avLst/>
            </a:prstGeom>
            <a:noFill/>
          </p:spPr>
          <p:txBody>
            <a:bodyPr wrap="square" lIns="91440" tIns="45720" rIns="91440" bIns="45720" rtlCol="0">
              <a:spAutoFit/>
            </a:bodyPr>
            <a:lstStyle/>
            <a:p>
              <a:pPr>
                <a:lnSpc>
                  <a:spcPct val="120000"/>
                </a:lnSpc>
              </a:pPr>
              <a:r>
                <a:rPr lang="zh-CN" altLang="en-US" sz="1200" dirty="0">
                  <a:solidFill>
                    <a:schemeClr val="tx1">
                      <a:lumMod val="75000"/>
                      <a:lumOff val="25000"/>
                    </a:schemeClr>
                  </a:solidFill>
                  <a:cs typeface="+mn-ea"/>
                  <a:sym typeface="+mn-lt"/>
                </a:rPr>
                <a:t>在这里输入您的主要叙述内容请在这里输入您的主要叙述内容请在这里输入您的主要叙述内容</a:t>
              </a:r>
              <a:endParaRPr lang="en-US" sz="1200" dirty="0">
                <a:solidFill>
                  <a:schemeClr val="tx1">
                    <a:lumMod val="75000"/>
                    <a:lumOff val="25000"/>
                  </a:schemeClr>
                </a:solidFill>
                <a:cs typeface="+mn-ea"/>
                <a:sym typeface="+mn-lt"/>
              </a:endParaRPr>
            </a:p>
          </p:txBody>
        </p:sp>
        <p:sp>
          <p:nvSpPr>
            <p:cNvPr id="7" name="TextBox 17"/>
            <p:cNvSpPr txBox="1"/>
            <p:nvPr/>
          </p:nvSpPr>
          <p:spPr>
            <a:xfrm>
              <a:off x="9264966" y="3370905"/>
              <a:ext cx="1005403" cy="338554"/>
            </a:xfrm>
            <a:prstGeom prst="rect">
              <a:avLst/>
            </a:prstGeom>
            <a:noFill/>
          </p:spPr>
          <p:txBody>
            <a:bodyPr wrap="none" lIns="91440" tIns="45720" rIns="91440" bIns="45720" rtlCol="0">
              <a:spAutoFit/>
            </a:bodyPr>
            <a:lstStyle/>
            <a:p>
              <a:r>
                <a:rPr lang="zh-CN" altLang="en-US" sz="1600" dirty="0">
                  <a:solidFill>
                    <a:schemeClr val="tx1">
                      <a:lumMod val="75000"/>
                      <a:lumOff val="25000"/>
                    </a:schemeClr>
                  </a:solidFill>
                  <a:cs typeface="+mn-ea"/>
                  <a:sym typeface="+mn-lt"/>
                </a:rPr>
                <a:t>输入标题</a:t>
              </a:r>
              <a:endParaRPr lang="id-ID" altLang="zh-CN" sz="1600" dirty="0">
                <a:solidFill>
                  <a:schemeClr val="tx1">
                    <a:lumMod val="75000"/>
                    <a:lumOff val="25000"/>
                  </a:schemeClr>
                </a:solidFill>
                <a:cs typeface="+mn-ea"/>
                <a:sym typeface="+mn-lt"/>
              </a:endParaRPr>
            </a:p>
          </p:txBody>
        </p:sp>
        <p:sp>
          <p:nvSpPr>
            <p:cNvPr id="8" name="TextBox 18"/>
            <p:cNvSpPr txBox="1"/>
            <p:nvPr/>
          </p:nvSpPr>
          <p:spPr>
            <a:xfrm>
              <a:off x="9264963" y="3628217"/>
              <a:ext cx="2239687" cy="978729"/>
            </a:xfrm>
            <a:prstGeom prst="rect">
              <a:avLst/>
            </a:prstGeom>
            <a:noFill/>
          </p:spPr>
          <p:txBody>
            <a:bodyPr wrap="square" lIns="91440" tIns="45720" rIns="91440" bIns="45720" rtlCol="0">
              <a:spAutoFit/>
            </a:bodyPr>
            <a:lstStyle/>
            <a:p>
              <a:pPr>
                <a:lnSpc>
                  <a:spcPct val="120000"/>
                </a:lnSpc>
              </a:pPr>
              <a:r>
                <a:rPr lang="zh-CN" altLang="en-US" sz="1200" dirty="0">
                  <a:solidFill>
                    <a:schemeClr val="tx1">
                      <a:lumMod val="75000"/>
                      <a:lumOff val="25000"/>
                    </a:schemeClr>
                  </a:solidFill>
                  <a:cs typeface="+mn-ea"/>
                  <a:sym typeface="+mn-lt"/>
                </a:rPr>
                <a:t>在这里输入您的主要叙述内容请在这里输入您的主要叙述内容请在这里输入您的主要叙述内容</a:t>
              </a:r>
              <a:endParaRPr lang="en-US" sz="1200" dirty="0">
                <a:solidFill>
                  <a:schemeClr val="tx1">
                    <a:lumMod val="75000"/>
                    <a:lumOff val="25000"/>
                  </a:schemeClr>
                </a:solidFill>
                <a:cs typeface="+mn-ea"/>
                <a:sym typeface="+mn-lt"/>
              </a:endParaRPr>
            </a:p>
          </p:txBody>
        </p:sp>
        <p:sp>
          <p:nvSpPr>
            <p:cNvPr id="9" name="TextBox 19"/>
            <p:cNvSpPr txBox="1"/>
            <p:nvPr/>
          </p:nvSpPr>
          <p:spPr>
            <a:xfrm>
              <a:off x="9264964" y="4739186"/>
              <a:ext cx="1005403" cy="338554"/>
            </a:xfrm>
            <a:prstGeom prst="rect">
              <a:avLst/>
            </a:prstGeom>
            <a:noFill/>
          </p:spPr>
          <p:txBody>
            <a:bodyPr wrap="none" lIns="91440" tIns="45720" rIns="91440" bIns="45720" rtlCol="0">
              <a:spAutoFit/>
            </a:bodyPr>
            <a:lstStyle/>
            <a:p>
              <a:r>
                <a:rPr lang="zh-CN" altLang="en-US" sz="1600" dirty="0">
                  <a:solidFill>
                    <a:schemeClr val="tx1">
                      <a:lumMod val="75000"/>
                      <a:lumOff val="25000"/>
                    </a:schemeClr>
                  </a:solidFill>
                  <a:cs typeface="+mn-ea"/>
                  <a:sym typeface="+mn-lt"/>
                </a:rPr>
                <a:t>输入标题</a:t>
              </a:r>
              <a:endParaRPr lang="id-ID" altLang="zh-CN" sz="1600" dirty="0">
                <a:solidFill>
                  <a:schemeClr val="tx1">
                    <a:lumMod val="75000"/>
                    <a:lumOff val="25000"/>
                  </a:schemeClr>
                </a:solidFill>
                <a:cs typeface="+mn-ea"/>
                <a:sym typeface="+mn-lt"/>
              </a:endParaRPr>
            </a:p>
          </p:txBody>
        </p:sp>
        <p:sp>
          <p:nvSpPr>
            <p:cNvPr id="10" name="TextBox 20"/>
            <p:cNvSpPr txBox="1"/>
            <p:nvPr/>
          </p:nvSpPr>
          <p:spPr>
            <a:xfrm>
              <a:off x="9264963" y="5009377"/>
              <a:ext cx="2239687" cy="978729"/>
            </a:xfrm>
            <a:prstGeom prst="rect">
              <a:avLst/>
            </a:prstGeom>
            <a:noFill/>
          </p:spPr>
          <p:txBody>
            <a:bodyPr wrap="square" lIns="91440" tIns="45720" rIns="91440" bIns="45720" rtlCol="0">
              <a:spAutoFit/>
            </a:bodyPr>
            <a:lstStyle/>
            <a:p>
              <a:pPr>
                <a:lnSpc>
                  <a:spcPct val="120000"/>
                </a:lnSpc>
              </a:pPr>
              <a:r>
                <a:rPr lang="zh-CN" altLang="en-US" sz="1200" dirty="0">
                  <a:solidFill>
                    <a:schemeClr val="tx1">
                      <a:lumMod val="75000"/>
                      <a:lumOff val="25000"/>
                    </a:schemeClr>
                  </a:solidFill>
                  <a:cs typeface="+mn-ea"/>
                  <a:sym typeface="+mn-lt"/>
                </a:rPr>
                <a:t>在这里输入您的主要叙述内容请在这里输入您的主要叙述内容请在这里输入您的主要叙述内容</a:t>
              </a:r>
              <a:endParaRPr lang="en-US" sz="1200" dirty="0">
                <a:solidFill>
                  <a:schemeClr val="tx1">
                    <a:lumMod val="75000"/>
                    <a:lumOff val="25000"/>
                  </a:schemeClr>
                </a:solidFill>
                <a:cs typeface="+mn-ea"/>
                <a:sym typeface="+mn-lt"/>
              </a:endParaRPr>
            </a:p>
          </p:txBody>
        </p:sp>
        <p:grpSp>
          <p:nvGrpSpPr>
            <p:cNvPr id="26" name="Group 42"/>
            <p:cNvGrpSpPr/>
            <p:nvPr/>
          </p:nvGrpSpPr>
          <p:grpSpPr>
            <a:xfrm>
              <a:off x="8898791" y="2149221"/>
              <a:ext cx="277647" cy="276819"/>
              <a:chOff x="2138511" y="2464802"/>
              <a:chExt cx="354012" cy="352956"/>
            </a:xfrm>
            <a:solidFill>
              <a:schemeClr val="accent2"/>
            </a:solidFill>
          </p:grpSpPr>
          <p:sp>
            <p:nvSpPr>
              <p:cNvPr id="27" name="Oval 43"/>
              <p:cNvSpPr>
                <a:spLocks noChangeArrowheads="1"/>
              </p:cNvSpPr>
              <p:nvPr/>
            </p:nvSpPr>
            <p:spPr bwMode="auto">
              <a:xfrm>
                <a:off x="2229830" y="2555417"/>
                <a:ext cx="171376" cy="171727"/>
              </a:xfrm>
              <a:prstGeom prst="ellipse">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dirty="0">
                  <a:solidFill>
                    <a:schemeClr val="tx1">
                      <a:lumMod val="75000"/>
                      <a:lumOff val="25000"/>
                    </a:schemeClr>
                  </a:solidFill>
                  <a:cs typeface="+mn-ea"/>
                  <a:sym typeface="+mn-lt"/>
                </a:endParaRPr>
              </a:p>
            </p:txBody>
          </p:sp>
          <p:sp>
            <p:nvSpPr>
              <p:cNvPr id="28" name="Freeform 44"/>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dirty="0">
                  <a:solidFill>
                    <a:schemeClr val="tx1">
                      <a:lumMod val="75000"/>
                      <a:lumOff val="25000"/>
                    </a:schemeClr>
                  </a:solidFill>
                  <a:cs typeface="+mn-ea"/>
                  <a:sym typeface="+mn-lt"/>
                </a:endParaRPr>
              </a:p>
            </p:txBody>
          </p:sp>
        </p:grpSp>
        <p:grpSp>
          <p:nvGrpSpPr>
            <p:cNvPr id="29" name="Group 45"/>
            <p:cNvGrpSpPr/>
            <p:nvPr/>
          </p:nvGrpSpPr>
          <p:grpSpPr>
            <a:xfrm>
              <a:off x="8898791" y="3553561"/>
              <a:ext cx="277647" cy="276819"/>
              <a:chOff x="2138511" y="2464802"/>
              <a:chExt cx="354012" cy="352956"/>
            </a:xfrm>
            <a:solidFill>
              <a:schemeClr val="accent4"/>
            </a:solidFill>
          </p:grpSpPr>
          <p:sp>
            <p:nvSpPr>
              <p:cNvPr id="30" name="Oval 46"/>
              <p:cNvSpPr>
                <a:spLocks noChangeArrowheads="1"/>
              </p:cNvSpPr>
              <p:nvPr/>
            </p:nvSpPr>
            <p:spPr bwMode="auto">
              <a:xfrm>
                <a:off x="2229830" y="2555417"/>
                <a:ext cx="171376" cy="171727"/>
              </a:xfrm>
              <a:prstGeom prst="ellipse">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dirty="0">
                  <a:solidFill>
                    <a:schemeClr val="tx1">
                      <a:lumMod val="75000"/>
                      <a:lumOff val="25000"/>
                    </a:schemeClr>
                  </a:solidFill>
                  <a:cs typeface="+mn-ea"/>
                  <a:sym typeface="+mn-lt"/>
                </a:endParaRPr>
              </a:p>
            </p:txBody>
          </p:sp>
          <p:sp>
            <p:nvSpPr>
              <p:cNvPr id="31" name="Freeform 47"/>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dirty="0">
                  <a:solidFill>
                    <a:schemeClr val="tx1">
                      <a:lumMod val="75000"/>
                      <a:lumOff val="25000"/>
                    </a:schemeClr>
                  </a:solidFill>
                  <a:cs typeface="+mn-ea"/>
                  <a:sym typeface="+mn-lt"/>
                </a:endParaRPr>
              </a:p>
            </p:txBody>
          </p:sp>
        </p:grpSp>
        <p:grpSp>
          <p:nvGrpSpPr>
            <p:cNvPr id="32" name="Group 48"/>
            <p:cNvGrpSpPr/>
            <p:nvPr/>
          </p:nvGrpSpPr>
          <p:grpSpPr>
            <a:xfrm>
              <a:off x="8898791" y="4928097"/>
              <a:ext cx="277647" cy="276819"/>
              <a:chOff x="2138511" y="2464802"/>
              <a:chExt cx="354012" cy="352956"/>
            </a:xfrm>
            <a:solidFill>
              <a:schemeClr val="accent6"/>
            </a:solidFill>
          </p:grpSpPr>
          <p:sp>
            <p:nvSpPr>
              <p:cNvPr id="33" name="Oval 49"/>
              <p:cNvSpPr>
                <a:spLocks noChangeArrowheads="1"/>
              </p:cNvSpPr>
              <p:nvPr/>
            </p:nvSpPr>
            <p:spPr bwMode="auto">
              <a:xfrm>
                <a:off x="2229830" y="2555417"/>
                <a:ext cx="171376" cy="171727"/>
              </a:xfrm>
              <a:prstGeom prst="ellipse">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dirty="0">
                  <a:solidFill>
                    <a:schemeClr val="tx1">
                      <a:lumMod val="75000"/>
                      <a:lumOff val="25000"/>
                    </a:schemeClr>
                  </a:solidFill>
                  <a:cs typeface="+mn-ea"/>
                  <a:sym typeface="+mn-lt"/>
                </a:endParaRPr>
              </a:p>
            </p:txBody>
          </p:sp>
          <p:sp>
            <p:nvSpPr>
              <p:cNvPr id="34" name="Freeform 50"/>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dirty="0">
                  <a:solidFill>
                    <a:schemeClr val="tx1">
                      <a:lumMod val="75000"/>
                      <a:lumOff val="25000"/>
                    </a:schemeClr>
                  </a:solidFill>
                  <a:cs typeface="+mn-ea"/>
                  <a:sym typeface="+mn-lt"/>
                </a:endParaRPr>
              </a:p>
            </p:txBody>
          </p:sp>
        </p:grpSp>
      </p:grpSp>
      <p:pic>
        <p:nvPicPr>
          <p:cNvPr id="37" name="图片 36" descr="图片包含 游戏机, 房间&#10;&#10;描述已自动生成"/>
          <p:cNvPicPr>
            <a:picLocks noChangeAspect="1"/>
          </p:cNvPicPr>
          <p:nvPr/>
        </p:nvPicPr>
        <p:blipFill rotWithShape="1">
          <a:blip r:embed="rId1" cstate="screen"/>
          <a:srcRect/>
          <a:stretch>
            <a:fillRect/>
          </a:stretch>
        </p:blipFill>
        <p:spPr>
          <a:xfrm>
            <a:off x="3966625" y="1663260"/>
            <a:ext cx="3978503" cy="3958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757595" y="1834637"/>
            <a:ext cx="1750103" cy="1750103"/>
          </a:xfrm>
          <a:prstGeom prst="ellipse">
            <a:avLst/>
          </a:prstGeom>
          <a:solidFill>
            <a:srgbClr val="718DE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9600" dirty="0">
                <a:cs typeface="+mn-ea"/>
                <a:sym typeface="+mn-lt"/>
              </a:rPr>
              <a:t>目</a:t>
            </a:r>
            <a:endParaRPr kumimoji="1" lang="zh-CN" altLang="en-US" sz="9600" dirty="0">
              <a:cs typeface="+mn-ea"/>
              <a:sym typeface="+mn-lt"/>
            </a:endParaRPr>
          </a:p>
        </p:txBody>
      </p:sp>
      <p:sp>
        <p:nvSpPr>
          <p:cNvPr id="3" name="椭圆 2"/>
          <p:cNvSpPr/>
          <p:nvPr/>
        </p:nvSpPr>
        <p:spPr>
          <a:xfrm>
            <a:off x="1757594" y="3261201"/>
            <a:ext cx="1750103" cy="1750103"/>
          </a:xfrm>
          <a:prstGeom prst="ellipse">
            <a:avLst/>
          </a:prstGeom>
          <a:solidFill>
            <a:srgbClr val="718DE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9600" dirty="0">
                <a:cs typeface="+mn-ea"/>
                <a:sym typeface="+mn-lt"/>
              </a:rPr>
              <a:t>录</a:t>
            </a:r>
            <a:endParaRPr kumimoji="1" lang="zh-CN" altLang="en-US" sz="9600" dirty="0">
              <a:cs typeface="+mn-ea"/>
              <a:sym typeface="+mn-lt"/>
            </a:endParaRPr>
          </a:p>
        </p:txBody>
      </p:sp>
      <p:grpSp>
        <p:nvGrpSpPr>
          <p:cNvPr id="6" name="组合 5"/>
          <p:cNvGrpSpPr/>
          <p:nvPr/>
        </p:nvGrpSpPr>
        <p:grpSpPr>
          <a:xfrm>
            <a:off x="5548859" y="1840474"/>
            <a:ext cx="4599482" cy="569626"/>
            <a:chOff x="5923613" y="2140062"/>
            <a:chExt cx="4599482" cy="569626"/>
          </a:xfrm>
        </p:grpSpPr>
        <p:sp>
          <p:nvSpPr>
            <p:cNvPr id="4" name="矩形 3"/>
            <p:cNvSpPr/>
            <p:nvPr/>
          </p:nvSpPr>
          <p:spPr>
            <a:xfrm>
              <a:off x="6670623" y="2140062"/>
              <a:ext cx="3852472" cy="569626"/>
            </a:xfrm>
            <a:prstGeom prst="rect">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a:cs typeface="+mn-ea"/>
                  <a:sym typeface="+mn-lt"/>
                </a:rPr>
                <a:t>个人介绍</a:t>
              </a:r>
              <a:endParaRPr kumimoji="1" lang="zh-CN" altLang="en-US" sz="3600" dirty="0">
                <a:cs typeface="+mn-ea"/>
                <a:sym typeface="+mn-lt"/>
              </a:endParaRPr>
            </a:p>
          </p:txBody>
        </p:sp>
        <p:sp>
          <p:nvSpPr>
            <p:cNvPr id="5" name="矩形 4"/>
            <p:cNvSpPr/>
            <p:nvPr/>
          </p:nvSpPr>
          <p:spPr>
            <a:xfrm>
              <a:off x="5923613" y="2140062"/>
              <a:ext cx="567128" cy="569626"/>
            </a:xfrm>
            <a:prstGeom prst="rect">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dirty="0">
                  <a:cs typeface="+mn-ea"/>
                  <a:sym typeface="+mn-lt"/>
                </a:rPr>
                <a:t>1</a:t>
              </a:r>
              <a:endParaRPr kumimoji="1" lang="zh-CN" altLang="en-US" sz="3600" dirty="0">
                <a:cs typeface="+mn-ea"/>
                <a:sym typeface="+mn-lt"/>
              </a:endParaRPr>
            </a:p>
          </p:txBody>
        </p:sp>
      </p:grpSp>
      <p:grpSp>
        <p:nvGrpSpPr>
          <p:cNvPr id="7" name="雷锋PPT网 www.lfppt.com"/>
          <p:cNvGrpSpPr/>
          <p:nvPr/>
        </p:nvGrpSpPr>
        <p:grpSpPr>
          <a:xfrm>
            <a:off x="5548859" y="2691575"/>
            <a:ext cx="4599482" cy="569626"/>
            <a:chOff x="5923613" y="2140062"/>
            <a:chExt cx="4599482" cy="569626"/>
          </a:xfrm>
        </p:grpSpPr>
        <p:sp>
          <p:nvSpPr>
            <p:cNvPr id="8" name="矩形 7"/>
            <p:cNvSpPr/>
            <p:nvPr/>
          </p:nvSpPr>
          <p:spPr>
            <a:xfrm>
              <a:off x="6670623" y="2140062"/>
              <a:ext cx="3852472" cy="569626"/>
            </a:xfrm>
            <a:prstGeom prst="rect">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a:cs typeface="+mn-ea"/>
                  <a:sym typeface="+mn-lt"/>
                </a:rPr>
                <a:t>才艺展示</a:t>
              </a:r>
              <a:endParaRPr kumimoji="1" lang="zh-CN" altLang="en-US" sz="3600" dirty="0">
                <a:cs typeface="+mn-ea"/>
                <a:sym typeface="+mn-lt"/>
              </a:endParaRPr>
            </a:p>
          </p:txBody>
        </p:sp>
        <p:sp>
          <p:nvSpPr>
            <p:cNvPr id="9" name="矩形 8"/>
            <p:cNvSpPr/>
            <p:nvPr/>
          </p:nvSpPr>
          <p:spPr>
            <a:xfrm>
              <a:off x="5923613" y="2140062"/>
              <a:ext cx="567128" cy="569626"/>
            </a:xfrm>
            <a:prstGeom prst="rect">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3600" dirty="0">
                  <a:cs typeface="+mn-ea"/>
                  <a:sym typeface="+mn-lt"/>
                </a:rPr>
                <a:t>2</a:t>
              </a:r>
              <a:endParaRPr kumimoji="1" lang="zh-CN" altLang="en-US" sz="3600" dirty="0">
                <a:cs typeface="+mn-ea"/>
                <a:sym typeface="+mn-lt"/>
              </a:endParaRPr>
            </a:p>
          </p:txBody>
        </p:sp>
      </p:grpSp>
      <p:grpSp>
        <p:nvGrpSpPr>
          <p:cNvPr id="10" name="组合 9"/>
          <p:cNvGrpSpPr/>
          <p:nvPr/>
        </p:nvGrpSpPr>
        <p:grpSpPr>
          <a:xfrm>
            <a:off x="5548859" y="3584740"/>
            <a:ext cx="4599482" cy="569626"/>
            <a:chOff x="5923613" y="2140062"/>
            <a:chExt cx="4599482" cy="569626"/>
          </a:xfrm>
        </p:grpSpPr>
        <p:sp>
          <p:nvSpPr>
            <p:cNvPr id="11" name="矩形 10"/>
            <p:cNvSpPr/>
            <p:nvPr/>
          </p:nvSpPr>
          <p:spPr>
            <a:xfrm>
              <a:off x="6670623" y="2140062"/>
              <a:ext cx="3852472" cy="569626"/>
            </a:xfrm>
            <a:prstGeom prst="rect">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a:cs typeface="+mn-ea"/>
                  <a:sym typeface="+mn-lt"/>
                </a:rPr>
                <a:t>获奖展示</a:t>
              </a:r>
              <a:endParaRPr kumimoji="1" lang="zh-CN" altLang="en-US" sz="3600" dirty="0">
                <a:cs typeface="+mn-ea"/>
                <a:sym typeface="+mn-lt"/>
              </a:endParaRPr>
            </a:p>
          </p:txBody>
        </p:sp>
        <p:sp>
          <p:nvSpPr>
            <p:cNvPr id="12" name="矩形 11"/>
            <p:cNvSpPr/>
            <p:nvPr/>
          </p:nvSpPr>
          <p:spPr>
            <a:xfrm>
              <a:off x="5923613" y="2140062"/>
              <a:ext cx="567128" cy="569626"/>
            </a:xfrm>
            <a:prstGeom prst="rect">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3600" dirty="0">
                  <a:cs typeface="+mn-ea"/>
                  <a:sym typeface="+mn-lt"/>
                </a:rPr>
                <a:t>3</a:t>
              </a:r>
              <a:endParaRPr kumimoji="1" lang="zh-CN" altLang="en-US" sz="3600" dirty="0">
                <a:cs typeface="+mn-ea"/>
                <a:sym typeface="+mn-lt"/>
              </a:endParaRPr>
            </a:p>
          </p:txBody>
        </p:sp>
      </p:grpSp>
      <p:grpSp>
        <p:nvGrpSpPr>
          <p:cNvPr id="13" name="组合 12"/>
          <p:cNvGrpSpPr/>
          <p:nvPr/>
        </p:nvGrpSpPr>
        <p:grpSpPr>
          <a:xfrm>
            <a:off x="5548859" y="4441678"/>
            <a:ext cx="4599482" cy="569626"/>
            <a:chOff x="5923613" y="2140062"/>
            <a:chExt cx="4599482" cy="569626"/>
          </a:xfrm>
        </p:grpSpPr>
        <p:sp>
          <p:nvSpPr>
            <p:cNvPr id="14" name="矩形 13"/>
            <p:cNvSpPr/>
            <p:nvPr/>
          </p:nvSpPr>
          <p:spPr>
            <a:xfrm>
              <a:off x="6670623" y="2140062"/>
              <a:ext cx="3852472" cy="569626"/>
            </a:xfrm>
            <a:prstGeom prst="rect">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a:cs typeface="+mn-ea"/>
                  <a:sym typeface="+mn-lt"/>
                </a:rPr>
                <a:t>成绩展示</a:t>
              </a:r>
              <a:endParaRPr kumimoji="1" lang="zh-CN" altLang="en-US" sz="3600" dirty="0">
                <a:cs typeface="+mn-ea"/>
                <a:sym typeface="+mn-lt"/>
              </a:endParaRPr>
            </a:p>
          </p:txBody>
        </p:sp>
        <p:sp>
          <p:nvSpPr>
            <p:cNvPr id="15" name="矩形 14"/>
            <p:cNvSpPr/>
            <p:nvPr/>
          </p:nvSpPr>
          <p:spPr>
            <a:xfrm>
              <a:off x="5923613" y="2140062"/>
              <a:ext cx="567128" cy="569626"/>
            </a:xfrm>
            <a:prstGeom prst="rect">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3600" dirty="0">
                  <a:cs typeface="+mn-ea"/>
                  <a:sym typeface="+mn-lt"/>
                </a:rPr>
                <a:t>4</a:t>
              </a:r>
              <a:endParaRPr kumimoji="1" lang="zh-CN" altLang="en-US" sz="3600" dirty="0">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64108" y="678890"/>
            <a:ext cx="3471627" cy="584776"/>
            <a:chOff x="1164108" y="678890"/>
            <a:chExt cx="3471627" cy="584776"/>
          </a:xfrm>
        </p:grpSpPr>
        <p:sp>
          <p:nvSpPr>
            <p:cNvPr id="6" name="矩形 5"/>
            <p:cNvSpPr/>
            <p:nvPr/>
          </p:nvSpPr>
          <p:spPr>
            <a:xfrm>
              <a:off x="1164108" y="678891"/>
              <a:ext cx="603050" cy="584775"/>
            </a:xfrm>
            <a:prstGeom prst="rect">
              <a:avLst/>
            </a:prstGeom>
          </p:spPr>
          <p:txBody>
            <a:bodyPr wrap="none">
              <a:spAutoFit/>
            </a:bodyPr>
            <a:lstStyle/>
            <a:p>
              <a:pPr algn="ctr"/>
              <a:r>
                <a:rPr kumimoji="1" lang="zh-CN" altLang="en-US" sz="3200" dirty="0">
                  <a:solidFill>
                    <a:schemeClr val="bg1"/>
                  </a:solidFill>
                  <a:cs typeface="+mn-ea"/>
                  <a:sym typeface="+mn-lt"/>
                </a:rPr>
                <a:t>四</a:t>
              </a:r>
              <a:endParaRPr kumimoji="1" lang="zh-CN" altLang="en-US" sz="3200" dirty="0">
                <a:solidFill>
                  <a:schemeClr val="bg1"/>
                </a:solidFill>
                <a:cs typeface="+mn-ea"/>
                <a:sym typeface="+mn-lt"/>
              </a:endParaRPr>
            </a:p>
          </p:txBody>
        </p:sp>
        <p:sp>
          <p:nvSpPr>
            <p:cNvPr id="7" name="矩形 6"/>
            <p:cNvSpPr/>
            <p:nvPr/>
          </p:nvSpPr>
          <p:spPr>
            <a:xfrm>
              <a:off x="1988857" y="678890"/>
              <a:ext cx="2646878" cy="584775"/>
            </a:xfrm>
            <a:prstGeom prst="rect">
              <a:avLst/>
            </a:prstGeom>
          </p:spPr>
          <p:txBody>
            <a:bodyPr wrap="none">
              <a:spAutoFit/>
            </a:bodyPr>
            <a:lstStyle/>
            <a:p>
              <a:pPr algn="ctr"/>
              <a:r>
                <a:rPr kumimoji="1" lang="zh-CN" altLang="en-US" sz="3200" dirty="0">
                  <a:solidFill>
                    <a:schemeClr val="bg1"/>
                  </a:solidFill>
                  <a:cs typeface="+mn-ea"/>
                  <a:sym typeface="+mn-lt"/>
                </a:rPr>
                <a:t>在此输入标题</a:t>
              </a:r>
              <a:endParaRPr kumimoji="1" lang="zh-CN" altLang="en-US" sz="3200" dirty="0">
                <a:solidFill>
                  <a:schemeClr val="bg1"/>
                </a:solidFill>
                <a:cs typeface="+mn-ea"/>
                <a:sym typeface="+mn-lt"/>
              </a:endParaRPr>
            </a:p>
          </p:txBody>
        </p:sp>
      </p:grpSp>
      <p:grpSp>
        <p:nvGrpSpPr>
          <p:cNvPr id="8" name="组合 7"/>
          <p:cNvGrpSpPr/>
          <p:nvPr/>
        </p:nvGrpSpPr>
        <p:grpSpPr>
          <a:xfrm>
            <a:off x="1488246" y="1690929"/>
            <a:ext cx="9215508" cy="3356100"/>
            <a:chOff x="620704" y="1841051"/>
            <a:chExt cx="10950592" cy="3987982"/>
          </a:xfrm>
        </p:grpSpPr>
        <p:grpSp>
          <p:nvGrpSpPr>
            <p:cNvPr id="9" name="组合 8"/>
            <p:cNvGrpSpPr/>
            <p:nvPr/>
          </p:nvGrpSpPr>
          <p:grpSpPr>
            <a:xfrm>
              <a:off x="620704" y="1841051"/>
              <a:ext cx="10950592" cy="2910285"/>
              <a:chOff x="549425" y="1797679"/>
              <a:chExt cx="10950592" cy="2910285"/>
            </a:xfrm>
          </p:grpSpPr>
          <p:sp>
            <p:nvSpPr>
              <p:cNvPr id="11" name="Chevron 42"/>
              <p:cNvSpPr/>
              <p:nvPr/>
            </p:nvSpPr>
            <p:spPr>
              <a:xfrm>
                <a:off x="2336502" y="2214834"/>
                <a:ext cx="918852" cy="1997043"/>
              </a:xfrm>
              <a:prstGeom prst="chevron">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mn-ea"/>
                  <a:sym typeface="+mn-lt"/>
                </a:endParaRPr>
              </a:p>
            </p:txBody>
          </p:sp>
          <p:sp>
            <p:nvSpPr>
              <p:cNvPr id="12" name="Chevron 63"/>
              <p:cNvSpPr/>
              <p:nvPr/>
            </p:nvSpPr>
            <p:spPr>
              <a:xfrm>
                <a:off x="5068774" y="2214834"/>
                <a:ext cx="918852" cy="1997043"/>
              </a:xfrm>
              <a:prstGeom prst="chevr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mn-ea"/>
                  <a:sym typeface="+mn-lt"/>
                </a:endParaRPr>
              </a:p>
            </p:txBody>
          </p:sp>
          <p:sp>
            <p:nvSpPr>
              <p:cNvPr id="13" name="Chevron 67"/>
              <p:cNvSpPr/>
              <p:nvPr/>
            </p:nvSpPr>
            <p:spPr>
              <a:xfrm>
                <a:off x="7809187" y="2214834"/>
                <a:ext cx="918852" cy="1997043"/>
              </a:xfrm>
              <a:prstGeom prst="chevron">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mn-ea"/>
                  <a:sym typeface="+mn-lt"/>
                </a:endParaRPr>
              </a:p>
            </p:txBody>
          </p:sp>
          <p:sp>
            <p:nvSpPr>
              <p:cNvPr id="14" name="Chevron 86"/>
              <p:cNvSpPr/>
              <p:nvPr/>
            </p:nvSpPr>
            <p:spPr>
              <a:xfrm>
                <a:off x="10581165" y="2214834"/>
                <a:ext cx="918852" cy="1997043"/>
              </a:xfrm>
              <a:prstGeom prst="chevr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C000"/>
                  </a:solidFill>
                  <a:cs typeface="+mn-ea"/>
                  <a:sym typeface="+mn-lt"/>
                </a:endParaRPr>
              </a:p>
            </p:txBody>
          </p:sp>
          <p:grpSp>
            <p:nvGrpSpPr>
              <p:cNvPr id="15" name="Group 134"/>
              <p:cNvGrpSpPr/>
              <p:nvPr/>
            </p:nvGrpSpPr>
            <p:grpSpPr>
              <a:xfrm>
                <a:off x="2201334" y="2780661"/>
                <a:ext cx="864665" cy="865389"/>
                <a:chOff x="3287425" y="1417883"/>
                <a:chExt cx="648499" cy="649042"/>
              </a:xfrm>
            </p:grpSpPr>
            <p:sp>
              <p:nvSpPr>
                <p:cNvPr id="40" name="Oval 41"/>
                <p:cNvSpPr>
                  <a:spLocks noChangeAspect="1"/>
                </p:cNvSpPr>
                <p:nvPr/>
              </p:nvSpPr>
              <p:spPr>
                <a:xfrm>
                  <a:off x="3287425" y="1417883"/>
                  <a:ext cx="648499" cy="6490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 dirty="0">
                    <a:solidFill>
                      <a:schemeClr val="bg1"/>
                    </a:solidFill>
                    <a:cs typeface="+mn-ea"/>
                    <a:sym typeface="+mn-lt"/>
                  </a:endParaRPr>
                </a:p>
              </p:txBody>
            </p:sp>
            <p:sp>
              <p:nvSpPr>
                <p:cNvPr id="41" name="Oval 50"/>
                <p:cNvSpPr>
                  <a:spLocks noChangeAspect="1"/>
                </p:cNvSpPr>
                <p:nvPr/>
              </p:nvSpPr>
              <p:spPr>
                <a:xfrm>
                  <a:off x="3362252" y="1492773"/>
                  <a:ext cx="498845" cy="499263"/>
                </a:xfrm>
                <a:prstGeom prst="ellipse">
                  <a:avLst/>
                </a:prstGeom>
                <a:solidFill>
                  <a:srgbClr val="718DE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cs typeface="+mn-ea"/>
                      <a:sym typeface="+mn-lt"/>
                    </a:rPr>
                    <a:t>01</a:t>
                  </a:r>
                  <a:endParaRPr lang="en-US" sz="100" dirty="0">
                    <a:solidFill>
                      <a:schemeClr val="bg1"/>
                    </a:solidFill>
                    <a:cs typeface="+mn-ea"/>
                    <a:sym typeface="+mn-lt"/>
                  </a:endParaRPr>
                </a:p>
              </p:txBody>
            </p:sp>
          </p:grpSp>
          <p:grpSp>
            <p:nvGrpSpPr>
              <p:cNvPr id="16" name="Group 129"/>
              <p:cNvGrpSpPr/>
              <p:nvPr/>
            </p:nvGrpSpPr>
            <p:grpSpPr>
              <a:xfrm>
                <a:off x="4959061" y="2780661"/>
                <a:ext cx="864665" cy="865389"/>
                <a:chOff x="2779491" y="2517212"/>
                <a:chExt cx="648499" cy="649042"/>
              </a:xfrm>
            </p:grpSpPr>
            <p:sp>
              <p:nvSpPr>
                <p:cNvPr id="38" name="Oval 52"/>
                <p:cNvSpPr>
                  <a:spLocks noChangeAspect="1"/>
                </p:cNvSpPr>
                <p:nvPr/>
              </p:nvSpPr>
              <p:spPr>
                <a:xfrm>
                  <a:off x="2779491" y="2517212"/>
                  <a:ext cx="648499" cy="6490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 dirty="0">
                    <a:solidFill>
                      <a:schemeClr val="bg1"/>
                    </a:solidFill>
                    <a:cs typeface="+mn-ea"/>
                    <a:sym typeface="+mn-lt"/>
                  </a:endParaRPr>
                </a:p>
              </p:txBody>
            </p:sp>
            <p:sp>
              <p:nvSpPr>
                <p:cNvPr id="39" name="Oval 53"/>
                <p:cNvSpPr>
                  <a:spLocks noChangeAspect="1"/>
                </p:cNvSpPr>
                <p:nvPr/>
              </p:nvSpPr>
              <p:spPr>
                <a:xfrm>
                  <a:off x="2854318" y="2592102"/>
                  <a:ext cx="498845" cy="499263"/>
                </a:xfrm>
                <a:prstGeom prst="ellipse">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cs typeface="+mn-ea"/>
                      <a:sym typeface="+mn-lt"/>
                    </a:rPr>
                    <a:t>02</a:t>
                  </a:r>
                  <a:endParaRPr lang="en-US" sz="1200" dirty="0">
                    <a:cs typeface="+mn-ea"/>
                    <a:sym typeface="+mn-lt"/>
                  </a:endParaRPr>
                </a:p>
              </p:txBody>
            </p:sp>
          </p:grpSp>
          <p:grpSp>
            <p:nvGrpSpPr>
              <p:cNvPr id="17" name="Group 130"/>
              <p:cNvGrpSpPr/>
              <p:nvPr/>
            </p:nvGrpSpPr>
            <p:grpSpPr>
              <a:xfrm>
                <a:off x="7703050" y="2780661"/>
                <a:ext cx="864665" cy="865389"/>
                <a:chOff x="3287425" y="3613920"/>
                <a:chExt cx="648499" cy="649042"/>
              </a:xfrm>
            </p:grpSpPr>
            <p:sp>
              <p:nvSpPr>
                <p:cNvPr id="36" name="Oval 56"/>
                <p:cNvSpPr>
                  <a:spLocks noChangeAspect="1"/>
                </p:cNvSpPr>
                <p:nvPr/>
              </p:nvSpPr>
              <p:spPr>
                <a:xfrm>
                  <a:off x="3287425" y="3613920"/>
                  <a:ext cx="648499" cy="6490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 dirty="0">
                    <a:solidFill>
                      <a:schemeClr val="bg1"/>
                    </a:solidFill>
                    <a:cs typeface="+mn-ea"/>
                    <a:sym typeface="+mn-lt"/>
                  </a:endParaRPr>
                </a:p>
              </p:txBody>
            </p:sp>
            <p:sp>
              <p:nvSpPr>
                <p:cNvPr id="37" name="Oval 59"/>
                <p:cNvSpPr>
                  <a:spLocks noChangeAspect="1"/>
                </p:cNvSpPr>
                <p:nvPr/>
              </p:nvSpPr>
              <p:spPr>
                <a:xfrm>
                  <a:off x="3362252" y="3688810"/>
                  <a:ext cx="498845" cy="499263"/>
                </a:xfrm>
                <a:prstGeom prst="ellipse">
                  <a:avLst/>
                </a:prstGeom>
                <a:solidFill>
                  <a:srgbClr val="718DE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cs typeface="+mn-ea"/>
                      <a:sym typeface="+mn-lt"/>
                    </a:rPr>
                    <a:t>03</a:t>
                  </a:r>
                  <a:endParaRPr lang="en-US" sz="1200" dirty="0">
                    <a:cs typeface="+mn-ea"/>
                    <a:sym typeface="+mn-lt"/>
                  </a:endParaRPr>
                </a:p>
              </p:txBody>
            </p:sp>
          </p:grpSp>
          <p:grpSp>
            <p:nvGrpSpPr>
              <p:cNvPr id="18" name="Group 133"/>
              <p:cNvGrpSpPr/>
              <p:nvPr/>
            </p:nvGrpSpPr>
            <p:grpSpPr>
              <a:xfrm>
                <a:off x="10451780" y="2780661"/>
                <a:ext cx="864665" cy="865389"/>
                <a:chOff x="5249342" y="1406453"/>
                <a:chExt cx="648499" cy="649042"/>
              </a:xfrm>
            </p:grpSpPr>
            <p:sp>
              <p:nvSpPr>
                <p:cNvPr id="34" name="Oval 68"/>
                <p:cNvSpPr>
                  <a:spLocks noChangeAspect="1"/>
                </p:cNvSpPr>
                <p:nvPr/>
              </p:nvSpPr>
              <p:spPr>
                <a:xfrm>
                  <a:off x="5249342" y="1406453"/>
                  <a:ext cx="648499" cy="6490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 dirty="0">
                    <a:solidFill>
                      <a:schemeClr val="bg1"/>
                    </a:solidFill>
                    <a:cs typeface="+mn-ea"/>
                    <a:sym typeface="+mn-lt"/>
                  </a:endParaRPr>
                </a:p>
              </p:txBody>
            </p:sp>
            <p:sp>
              <p:nvSpPr>
                <p:cNvPr id="35" name="Oval 69"/>
                <p:cNvSpPr>
                  <a:spLocks noChangeAspect="1"/>
                </p:cNvSpPr>
                <p:nvPr/>
              </p:nvSpPr>
              <p:spPr>
                <a:xfrm>
                  <a:off x="5324169" y="1481343"/>
                  <a:ext cx="498845" cy="499263"/>
                </a:xfrm>
                <a:prstGeom prst="ellipse">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cs typeface="+mn-ea"/>
                      <a:sym typeface="+mn-lt"/>
                    </a:rPr>
                    <a:t>04</a:t>
                  </a:r>
                  <a:endParaRPr lang="en-US" sz="1200" dirty="0">
                    <a:cs typeface="+mn-ea"/>
                    <a:sym typeface="+mn-lt"/>
                  </a:endParaRPr>
                </a:p>
              </p:txBody>
            </p:sp>
          </p:grpSp>
          <p:sp>
            <p:nvSpPr>
              <p:cNvPr id="19" name="Arc 72"/>
              <p:cNvSpPr/>
              <p:nvPr/>
            </p:nvSpPr>
            <p:spPr>
              <a:xfrm rot="19051047">
                <a:off x="2778243" y="1797679"/>
                <a:ext cx="2181771"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cs typeface="+mn-ea"/>
                  <a:sym typeface="+mn-lt"/>
                </a:endParaRPr>
              </a:p>
            </p:txBody>
          </p:sp>
          <p:sp>
            <p:nvSpPr>
              <p:cNvPr id="20" name="Arc 73"/>
              <p:cNvSpPr/>
              <p:nvPr/>
            </p:nvSpPr>
            <p:spPr>
              <a:xfrm rot="13500000" flipH="1">
                <a:off x="5573481" y="2526193"/>
                <a:ext cx="2181771"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cs typeface="+mn-ea"/>
                  <a:sym typeface="+mn-lt"/>
                </a:endParaRPr>
              </a:p>
            </p:txBody>
          </p:sp>
          <p:sp>
            <p:nvSpPr>
              <p:cNvPr id="21" name="Arc 74"/>
              <p:cNvSpPr/>
              <p:nvPr/>
            </p:nvSpPr>
            <p:spPr>
              <a:xfrm rot="19051047">
                <a:off x="8519728" y="1823281"/>
                <a:ext cx="2181771"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cs typeface="+mn-ea"/>
                  <a:sym typeface="+mn-lt"/>
                </a:endParaRPr>
              </a:p>
            </p:txBody>
          </p:sp>
          <p:grpSp>
            <p:nvGrpSpPr>
              <p:cNvPr id="22" name="组合 21"/>
              <p:cNvGrpSpPr/>
              <p:nvPr/>
            </p:nvGrpSpPr>
            <p:grpSpPr>
              <a:xfrm>
                <a:off x="549425" y="2335854"/>
                <a:ext cx="1682332" cy="1473134"/>
                <a:chOff x="8847259" y="1428596"/>
                <a:chExt cx="1682332" cy="1473134"/>
              </a:xfrm>
            </p:grpSpPr>
            <p:sp>
              <p:nvSpPr>
                <p:cNvPr id="32" name="TextBox 18"/>
                <p:cNvSpPr txBox="1"/>
                <p:nvPr/>
              </p:nvSpPr>
              <p:spPr>
                <a:xfrm flipH="1">
                  <a:off x="8847259" y="1428596"/>
                  <a:ext cx="1682332" cy="548587"/>
                </a:xfrm>
                <a:prstGeom prst="rect">
                  <a:avLst/>
                </a:prstGeom>
                <a:noFill/>
              </p:spPr>
              <p:txBody>
                <a:bodyPr wrap="none" rtlCol="0">
                  <a:spAutoFit/>
                </a:bodyPr>
                <a:lstStyle/>
                <a:p>
                  <a:r>
                    <a:rPr lang="zh-CN" altLang="en-US" sz="2400" dirty="0">
                      <a:solidFill>
                        <a:schemeClr val="tx1">
                          <a:lumMod val="75000"/>
                          <a:lumOff val="25000"/>
                        </a:schemeClr>
                      </a:solidFill>
                      <a:cs typeface="+mn-ea"/>
                      <a:sym typeface="+mn-lt"/>
                    </a:rPr>
                    <a:t>输入标题</a:t>
                  </a:r>
                  <a:endParaRPr lang="en-US" sz="2400" dirty="0">
                    <a:solidFill>
                      <a:schemeClr val="tx1">
                        <a:lumMod val="75000"/>
                        <a:lumOff val="25000"/>
                      </a:schemeClr>
                    </a:solidFill>
                    <a:cs typeface="+mn-ea"/>
                    <a:sym typeface="+mn-lt"/>
                  </a:endParaRPr>
                </a:p>
              </p:txBody>
            </p:sp>
            <p:sp>
              <p:nvSpPr>
                <p:cNvPr id="33" name="矩形 32"/>
                <p:cNvSpPr/>
                <p:nvPr/>
              </p:nvSpPr>
              <p:spPr>
                <a:xfrm>
                  <a:off x="8848590" y="1914275"/>
                  <a:ext cx="1520493" cy="987455"/>
                </a:xfrm>
                <a:prstGeom prst="rect">
                  <a:avLst/>
                </a:prstGeom>
              </p:spPr>
              <p:txBody>
                <a:bodyPr wrap="square">
                  <a:spAutoFit/>
                </a:bodyPr>
                <a:lstStyle/>
                <a:p>
                  <a:pPr>
                    <a:lnSpc>
                      <a:spcPct val="150000"/>
                    </a:lnSpc>
                  </a:pPr>
                  <a:r>
                    <a:rPr lang="zh-CN" altLang="en-US" sz="800" dirty="0">
                      <a:solidFill>
                        <a:schemeClr val="tx1">
                          <a:lumMod val="75000"/>
                          <a:lumOff val="25000"/>
                        </a:schemeClr>
                      </a:solidFill>
                      <a:cs typeface="+mn-ea"/>
                      <a:sym typeface="+mn-lt"/>
                    </a:rPr>
                    <a:t>双击输入替换内容</a:t>
                  </a:r>
                  <a:r>
                    <a:rPr lang="en-US" altLang="zh-CN" sz="800" dirty="0">
                      <a:solidFill>
                        <a:schemeClr val="tx1">
                          <a:lumMod val="75000"/>
                          <a:lumOff val="25000"/>
                        </a:schemeClr>
                      </a:solidFill>
                      <a:cs typeface="+mn-ea"/>
                      <a:sym typeface="+mn-lt"/>
                    </a:rPr>
                    <a:t> </a:t>
                  </a:r>
                  <a:r>
                    <a:rPr lang="zh-CN" altLang="en-US" sz="800" dirty="0">
                      <a:solidFill>
                        <a:schemeClr val="tx1">
                          <a:lumMod val="75000"/>
                          <a:lumOff val="25000"/>
                        </a:schemeClr>
                      </a:solidFill>
                      <a:cs typeface="+mn-ea"/>
                      <a:sym typeface="+mn-lt"/>
                    </a:rPr>
                    <a:t>双击输入替换内容</a:t>
                  </a:r>
                  <a:r>
                    <a:rPr lang="en-US" altLang="zh-CN" sz="800" dirty="0">
                      <a:solidFill>
                        <a:schemeClr val="tx1">
                          <a:lumMod val="75000"/>
                          <a:lumOff val="25000"/>
                        </a:schemeClr>
                      </a:solidFill>
                      <a:cs typeface="+mn-ea"/>
                      <a:sym typeface="+mn-lt"/>
                    </a:rPr>
                    <a:t> </a:t>
                  </a:r>
                  <a:r>
                    <a:rPr lang="zh-CN" altLang="en-US" sz="800" dirty="0">
                      <a:solidFill>
                        <a:schemeClr val="tx1">
                          <a:lumMod val="75000"/>
                          <a:lumOff val="25000"/>
                        </a:schemeClr>
                      </a:solidFill>
                      <a:cs typeface="+mn-ea"/>
                      <a:sym typeface="+mn-lt"/>
                    </a:rPr>
                    <a:t>双击输入替换内容</a:t>
                  </a:r>
                  <a:r>
                    <a:rPr lang="en-US" altLang="zh-CN" sz="800" dirty="0">
                      <a:solidFill>
                        <a:schemeClr val="tx1">
                          <a:lumMod val="75000"/>
                          <a:lumOff val="25000"/>
                        </a:schemeClr>
                      </a:solidFill>
                      <a:cs typeface="+mn-ea"/>
                      <a:sym typeface="+mn-lt"/>
                    </a:rPr>
                    <a:t>  </a:t>
                  </a:r>
                  <a:r>
                    <a:rPr lang="zh-CN" altLang="en-US" sz="800" dirty="0">
                      <a:solidFill>
                        <a:schemeClr val="tx1">
                          <a:lumMod val="75000"/>
                          <a:lumOff val="25000"/>
                        </a:schemeClr>
                      </a:solidFill>
                      <a:cs typeface="+mn-ea"/>
                      <a:sym typeface="+mn-lt"/>
                    </a:rPr>
                    <a:t>双击输入替换内容</a:t>
                  </a:r>
                  <a:r>
                    <a:rPr lang="en-US" altLang="zh-CN" sz="800" dirty="0">
                      <a:solidFill>
                        <a:schemeClr val="tx1">
                          <a:lumMod val="75000"/>
                          <a:lumOff val="25000"/>
                        </a:schemeClr>
                      </a:solidFill>
                      <a:cs typeface="+mn-ea"/>
                      <a:sym typeface="+mn-lt"/>
                    </a:rPr>
                    <a:t> </a:t>
                  </a:r>
                  <a:endParaRPr lang="en-US" altLang="zh-CN" sz="800" dirty="0">
                    <a:solidFill>
                      <a:schemeClr val="tx1">
                        <a:lumMod val="75000"/>
                        <a:lumOff val="25000"/>
                      </a:schemeClr>
                    </a:solidFill>
                    <a:cs typeface="+mn-ea"/>
                    <a:sym typeface="+mn-lt"/>
                  </a:endParaRPr>
                </a:p>
              </p:txBody>
            </p:sp>
          </p:grpSp>
          <p:grpSp>
            <p:nvGrpSpPr>
              <p:cNvPr id="23" name="组合 22"/>
              <p:cNvGrpSpPr/>
              <p:nvPr/>
            </p:nvGrpSpPr>
            <p:grpSpPr>
              <a:xfrm>
                <a:off x="3391208" y="2335854"/>
                <a:ext cx="1682332" cy="1473134"/>
                <a:chOff x="8847259" y="1428596"/>
                <a:chExt cx="1682332" cy="1473134"/>
              </a:xfrm>
            </p:grpSpPr>
            <p:sp>
              <p:nvSpPr>
                <p:cNvPr id="30" name="TextBox 18"/>
                <p:cNvSpPr txBox="1"/>
                <p:nvPr/>
              </p:nvSpPr>
              <p:spPr>
                <a:xfrm flipH="1">
                  <a:off x="8847259" y="1428596"/>
                  <a:ext cx="1682332" cy="548587"/>
                </a:xfrm>
                <a:prstGeom prst="rect">
                  <a:avLst/>
                </a:prstGeom>
                <a:noFill/>
              </p:spPr>
              <p:txBody>
                <a:bodyPr wrap="none" rtlCol="0">
                  <a:spAutoFit/>
                </a:bodyPr>
                <a:lstStyle/>
                <a:p>
                  <a:r>
                    <a:rPr lang="zh-CN" altLang="en-US" sz="2400" dirty="0">
                      <a:solidFill>
                        <a:schemeClr val="tx1">
                          <a:lumMod val="75000"/>
                          <a:lumOff val="25000"/>
                        </a:schemeClr>
                      </a:solidFill>
                      <a:cs typeface="+mn-ea"/>
                      <a:sym typeface="+mn-lt"/>
                    </a:rPr>
                    <a:t>输入标题</a:t>
                  </a:r>
                  <a:endParaRPr lang="en-US" sz="2400" dirty="0">
                    <a:solidFill>
                      <a:schemeClr val="tx1">
                        <a:lumMod val="75000"/>
                        <a:lumOff val="25000"/>
                      </a:schemeClr>
                    </a:solidFill>
                    <a:cs typeface="+mn-ea"/>
                    <a:sym typeface="+mn-lt"/>
                  </a:endParaRPr>
                </a:p>
              </p:txBody>
            </p:sp>
            <p:sp>
              <p:nvSpPr>
                <p:cNvPr id="31" name="矩形 30"/>
                <p:cNvSpPr/>
                <p:nvPr/>
              </p:nvSpPr>
              <p:spPr>
                <a:xfrm>
                  <a:off x="8848590" y="1914275"/>
                  <a:ext cx="1520493" cy="987455"/>
                </a:xfrm>
                <a:prstGeom prst="rect">
                  <a:avLst/>
                </a:prstGeom>
              </p:spPr>
              <p:txBody>
                <a:bodyPr wrap="square">
                  <a:spAutoFit/>
                </a:bodyPr>
                <a:lstStyle/>
                <a:p>
                  <a:pPr>
                    <a:lnSpc>
                      <a:spcPct val="150000"/>
                    </a:lnSpc>
                  </a:pPr>
                  <a:r>
                    <a:rPr lang="zh-CN" altLang="en-US" sz="800" dirty="0">
                      <a:solidFill>
                        <a:schemeClr val="tx1">
                          <a:lumMod val="75000"/>
                          <a:lumOff val="25000"/>
                        </a:schemeClr>
                      </a:solidFill>
                      <a:cs typeface="+mn-ea"/>
                      <a:sym typeface="+mn-lt"/>
                    </a:rPr>
                    <a:t>双击输入替换内容</a:t>
                  </a:r>
                  <a:r>
                    <a:rPr lang="en-US" altLang="zh-CN" sz="800" dirty="0">
                      <a:solidFill>
                        <a:schemeClr val="tx1">
                          <a:lumMod val="75000"/>
                          <a:lumOff val="25000"/>
                        </a:schemeClr>
                      </a:solidFill>
                      <a:cs typeface="+mn-ea"/>
                      <a:sym typeface="+mn-lt"/>
                    </a:rPr>
                    <a:t> </a:t>
                  </a:r>
                  <a:r>
                    <a:rPr lang="zh-CN" altLang="en-US" sz="800" dirty="0">
                      <a:solidFill>
                        <a:schemeClr val="tx1">
                          <a:lumMod val="75000"/>
                          <a:lumOff val="25000"/>
                        </a:schemeClr>
                      </a:solidFill>
                      <a:cs typeface="+mn-ea"/>
                      <a:sym typeface="+mn-lt"/>
                    </a:rPr>
                    <a:t>双击输入替换内容</a:t>
                  </a:r>
                  <a:r>
                    <a:rPr lang="en-US" altLang="zh-CN" sz="800" dirty="0">
                      <a:solidFill>
                        <a:schemeClr val="tx1">
                          <a:lumMod val="75000"/>
                          <a:lumOff val="25000"/>
                        </a:schemeClr>
                      </a:solidFill>
                      <a:cs typeface="+mn-ea"/>
                      <a:sym typeface="+mn-lt"/>
                    </a:rPr>
                    <a:t> </a:t>
                  </a:r>
                  <a:r>
                    <a:rPr lang="zh-CN" altLang="en-US" sz="800" dirty="0">
                      <a:solidFill>
                        <a:schemeClr val="tx1">
                          <a:lumMod val="75000"/>
                          <a:lumOff val="25000"/>
                        </a:schemeClr>
                      </a:solidFill>
                      <a:cs typeface="+mn-ea"/>
                      <a:sym typeface="+mn-lt"/>
                    </a:rPr>
                    <a:t>双击输入替换内容</a:t>
                  </a:r>
                  <a:r>
                    <a:rPr lang="en-US" altLang="zh-CN" sz="800" dirty="0">
                      <a:solidFill>
                        <a:schemeClr val="tx1">
                          <a:lumMod val="75000"/>
                          <a:lumOff val="25000"/>
                        </a:schemeClr>
                      </a:solidFill>
                      <a:cs typeface="+mn-ea"/>
                      <a:sym typeface="+mn-lt"/>
                    </a:rPr>
                    <a:t>  </a:t>
                  </a:r>
                  <a:r>
                    <a:rPr lang="zh-CN" altLang="en-US" sz="800" dirty="0">
                      <a:solidFill>
                        <a:schemeClr val="tx1">
                          <a:lumMod val="75000"/>
                          <a:lumOff val="25000"/>
                        </a:schemeClr>
                      </a:solidFill>
                      <a:cs typeface="+mn-ea"/>
                      <a:sym typeface="+mn-lt"/>
                    </a:rPr>
                    <a:t>双击输入替换内容</a:t>
                  </a:r>
                  <a:r>
                    <a:rPr lang="en-US" altLang="zh-CN" sz="800" dirty="0">
                      <a:solidFill>
                        <a:schemeClr val="tx1">
                          <a:lumMod val="75000"/>
                          <a:lumOff val="25000"/>
                        </a:schemeClr>
                      </a:solidFill>
                      <a:cs typeface="+mn-ea"/>
                      <a:sym typeface="+mn-lt"/>
                    </a:rPr>
                    <a:t> </a:t>
                  </a:r>
                  <a:endParaRPr lang="en-US" altLang="zh-CN" sz="800" dirty="0">
                    <a:solidFill>
                      <a:schemeClr val="tx1">
                        <a:lumMod val="75000"/>
                        <a:lumOff val="25000"/>
                      </a:schemeClr>
                    </a:solidFill>
                    <a:cs typeface="+mn-ea"/>
                    <a:sym typeface="+mn-lt"/>
                  </a:endParaRPr>
                </a:p>
              </p:txBody>
            </p:sp>
          </p:grpSp>
          <p:grpSp>
            <p:nvGrpSpPr>
              <p:cNvPr id="24" name="组合 23"/>
              <p:cNvGrpSpPr/>
              <p:nvPr/>
            </p:nvGrpSpPr>
            <p:grpSpPr>
              <a:xfrm>
                <a:off x="6127799" y="2335854"/>
                <a:ext cx="1682332" cy="1473134"/>
                <a:chOff x="8847259" y="1428596"/>
                <a:chExt cx="1682332" cy="1473134"/>
              </a:xfrm>
            </p:grpSpPr>
            <p:sp>
              <p:nvSpPr>
                <p:cNvPr id="28" name="TextBox 18"/>
                <p:cNvSpPr txBox="1"/>
                <p:nvPr/>
              </p:nvSpPr>
              <p:spPr>
                <a:xfrm flipH="1">
                  <a:off x="8847259" y="1428596"/>
                  <a:ext cx="1682332" cy="548587"/>
                </a:xfrm>
                <a:prstGeom prst="rect">
                  <a:avLst/>
                </a:prstGeom>
                <a:noFill/>
              </p:spPr>
              <p:txBody>
                <a:bodyPr wrap="none" rtlCol="0">
                  <a:spAutoFit/>
                </a:bodyPr>
                <a:lstStyle/>
                <a:p>
                  <a:r>
                    <a:rPr lang="zh-CN" altLang="en-US" sz="2400" dirty="0">
                      <a:solidFill>
                        <a:schemeClr val="tx1">
                          <a:lumMod val="75000"/>
                          <a:lumOff val="25000"/>
                        </a:schemeClr>
                      </a:solidFill>
                      <a:cs typeface="+mn-ea"/>
                      <a:sym typeface="+mn-lt"/>
                    </a:rPr>
                    <a:t>输入标题</a:t>
                  </a:r>
                  <a:endParaRPr lang="en-US" sz="2400" dirty="0">
                    <a:solidFill>
                      <a:schemeClr val="tx1">
                        <a:lumMod val="75000"/>
                        <a:lumOff val="25000"/>
                      </a:schemeClr>
                    </a:solidFill>
                    <a:cs typeface="+mn-ea"/>
                    <a:sym typeface="+mn-lt"/>
                  </a:endParaRPr>
                </a:p>
              </p:txBody>
            </p:sp>
            <p:sp>
              <p:nvSpPr>
                <p:cNvPr id="29" name="矩形 28"/>
                <p:cNvSpPr/>
                <p:nvPr/>
              </p:nvSpPr>
              <p:spPr>
                <a:xfrm>
                  <a:off x="8848590" y="1914275"/>
                  <a:ext cx="1520493" cy="987455"/>
                </a:xfrm>
                <a:prstGeom prst="rect">
                  <a:avLst/>
                </a:prstGeom>
              </p:spPr>
              <p:txBody>
                <a:bodyPr wrap="square">
                  <a:spAutoFit/>
                </a:bodyPr>
                <a:lstStyle/>
                <a:p>
                  <a:pPr>
                    <a:lnSpc>
                      <a:spcPct val="150000"/>
                    </a:lnSpc>
                  </a:pPr>
                  <a:r>
                    <a:rPr lang="zh-CN" altLang="en-US" sz="800" dirty="0">
                      <a:solidFill>
                        <a:schemeClr val="tx1">
                          <a:lumMod val="75000"/>
                          <a:lumOff val="25000"/>
                        </a:schemeClr>
                      </a:solidFill>
                      <a:cs typeface="+mn-ea"/>
                      <a:sym typeface="+mn-lt"/>
                    </a:rPr>
                    <a:t>双击输入替换内容</a:t>
                  </a:r>
                  <a:r>
                    <a:rPr lang="en-US" altLang="zh-CN" sz="800" dirty="0">
                      <a:solidFill>
                        <a:schemeClr val="tx1">
                          <a:lumMod val="75000"/>
                          <a:lumOff val="25000"/>
                        </a:schemeClr>
                      </a:solidFill>
                      <a:cs typeface="+mn-ea"/>
                      <a:sym typeface="+mn-lt"/>
                    </a:rPr>
                    <a:t> </a:t>
                  </a:r>
                  <a:r>
                    <a:rPr lang="zh-CN" altLang="en-US" sz="800" dirty="0">
                      <a:solidFill>
                        <a:schemeClr val="tx1">
                          <a:lumMod val="75000"/>
                          <a:lumOff val="25000"/>
                        </a:schemeClr>
                      </a:solidFill>
                      <a:cs typeface="+mn-ea"/>
                      <a:sym typeface="+mn-lt"/>
                    </a:rPr>
                    <a:t>双击输入替换内容</a:t>
                  </a:r>
                  <a:r>
                    <a:rPr lang="en-US" altLang="zh-CN" sz="800" dirty="0">
                      <a:solidFill>
                        <a:schemeClr val="tx1">
                          <a:lumMod val="75000"/>
                          <a:lumOff val="25000"/>
                        </a:schemeClr>
                      </a:solidFill>
                      <a:cs typeface="+mn-ea"/>
                      <a:sym typeface="+mn-lt"/>
                    </a:rPr>
                    <a:t> </a:t>
                  </a:r>
                  <a:r>
                    <a:rPr lang="zh-CN" altLang="en-US" sz="800" dirty="0">
                      <a:solidFill>
                        <a:schemeClr val="tx1">
                          <a:lumMod val="75000"/>
                          <a:lumOff val="25000"/>
                        </a:schemeClr>
                      </a:solidFill>
                      <a:cs typeface="+mn-ea"/>
                      <a:sym typeface="+mn-lt"/>
                    </a:rPr>
                    <a:t>双击输入替换内容</a:t>
                  </a:r>
                  <a:r>
                    <a:rPr lang="en-US" altLang="zh-CN" sz="800" dirty="0">
                      <a:solidFill>
                        <a:schemeClr val="tx1">
                          <a:lumMod val="75000"/>
                          <a:lumOff val="25000"/>
                        </a:schemeClr>
                      </a:solidFill>
                      <a:cs typeface="+mn-ea"/>
                      <a:sym typeface="+mn-lt"/>
                    </a:rPr>
                    <a:t>  </a:t>
                  </a:r>
                  <a:r>
                    <a:rPr lang="zh-CN" altLang="en-US" sz="800" dirty="0">
                      <a:solidFill>
                        <a:schemeClr val="tx1">
                          <a:lumMod val="75000"/>
                          <a:lumOff val="25000"/>
                        </a:schemeClr>
                      </a:solidFill>
                      <a:cs typeface="+mn-ea"/>
                      <a:sym typeface="+mn-lt"/>
                    </a:rPr>
                    <a:t>双击输入替换内容</a:t>
                  </a:r>
                  <a:r>
                    <a:rPr lang="en-US" altLang="zh-CN" sz="800" dirty="0">
                      <a:solidFill>
                        <a:schemeClr val="tx1">
                          <a:lumMod val="75000"/>
                          <a:lumOff val="25000"/>
                        </a:schemeClr>
                      </a:solidFill>
                      <a:cs typeface="+mn-ea"/>
                      <a:sym typeface="+mn-lt"/>
                    </a:rPr>
                    <a:t> </a:t>
                  </a:r>
                  <a:endParaRPr lang="en-US" altLang="zh-CN" sz="800" dirty="0">
                    <a:solidFill>
                      <a:schemeClr val="tx1">
                        <a:lumMod val="75000"/>
                        <a:lumOff val="25000"/>
                      </a:schemeClr>
                    </a:solidFill>
                    <a:cs typeface="+mn-ea"/>
                    <a:sym typeface="+mn-lt"/>
                  </a:endParaRPr>
                </a:p>
              </p:txBody>
            </p:sp>
          </p:grpSp>
          <p:grpSp>
            <p:nvGrpSpPr>
              <p:cNvPr id="25" name="组合 24"/>
              <p:cNvGrpSpPr/>
              <p:nvPr/>
            </p:nvGrpSpPr>
            <p:grpSpPr>
              <a:xfrm>
                <a:off x="8861996" y="2335854"/>
                <a:ext cx="1682332" cy="1473135"/>
                <a:chOff x="8847259" y="1428596"/>
                <a:chExt cx="1682332" cy="1473135"/>
              </a:xfrm>
            </p:grpSpPr>
            <p:sp>
              <p:nvSpPr>
                <p:cNvPr id="26" name="TextBox 18"/>
                <p:cNvSpPr txBox="1"/>
                <p:nvPr/>
              </p:nvSpPr>
              <p:spPr>
                <a:xfrm flipH="1">
                  <a:off x="8847259" y="1428596"/>
                  <a:ext cx="1682332" cy="548587"/>
                </a:xfrm>
                <a:prstGeom prst="rect">
                  <a:avLst/>
                </a:prstGeom>
                <a:noFill/>
              </p:spPr>
              <p:txBody>
                <a:bodyPr wrap="none" rtlCol="0">
                  <a:spAutoFit/>
                </a:bodyPr>
                <a:lstStyle/>
                <a:p>
                  <a:r>
                    <a:rPr lang="zh-CN" altLang="en-US" sz="2400" dirty="0">
                      <a:solidFill>
                        <a:schemeClr val="tx1">
                          <a:lumMod val="75000"/>
                          <a:lumOff val="25000"/>
                        </a:schemeClr>
                      </a:solidFill>
                      <a:cs typeface="+mn-ea"/>
                      <a:sym typeface="+mn-lt"/>
                    </a:rPr>
                    <a:t>输入标题</a:t>
                  </a:r>
                  <a:endParaRPr lang="en-US" sz="2400" dirty="0">
                    <a:solidFill>
                      <a:schemeClr val="tx1">
                        <a:lumMod val="75000"/>
                        <a:lumOff val="25000"/>
                      </a:schemeClr>
                    </a:solidFill>
                    <a:cs typeface="+mn-ea"/>
                    <a:sym typeface="+mn-lt"/>
                  </a:endParaRPr>
                </a:p>
              </p:txBody>
            </p:sp>
            <p:sp>
              <p:nvSpPr>
                <p:cNvPr id="27" name="矩形 26"/>
                <p:cNvSpPr/>
                <p:nvPr/>
              </p:nvSpPr>
              <p:spPr>
                <a:xfrm>
                  <a:off x="8848590" y="1914275"/>
                  <a:ext cx="1520493" cy="987456"/>
                </a:xfrm>
                <a:prstGeom prst="rect">
                  <a:avLst/>
                </a:prstGeom>
              </p:spPr>
              <p:txBody>
                <a:bodyPr wrap="square">
                  <a:spAutoFit/>
                </a:bodyPr>
                <a:lstStyle/>
                <a:p>
                  <a:pPr>
                    <a:lnSpc>
                      <a:spcPct val="150000"/>
                    </a:lnSpc>
                  </a:pPr>
                  <a:r>
                    <a:rPr lang="zh-CN" altLang="en-US" sz="800" dirty="0">
                      <a:solidFill>
                        <a:schemeClr val="tx1">
                          <a:lumMod val="75000"/>
                          <a:lumOff val="25000"/>
                        </a:schemeClr>
                      </a:solidFill>
                      <a:cs typeface="+mn-ea"/>
                      <a:sym typeface="+mn-lt"/>
                    </a:rPr>
                    <a:t>双击输入替换内容</a:t>
                  </a:r>
                  <a:r>
                    <a:rPr lang="en-US" altLang="zh-CN" sz="800" dirty="0">
                      <a:solidFill>
                        <a:schemeClr val="tx1">
                          <a:lumMod val="75000"/>
                          <a:lumOff val="25000"/>
                        </a:schemeClr>
                      </a:solidFill>
                      <a:cs typeface="+mn-ea"/>
                      <a:sym typeface="+mn-lt"/>
                    </a:rPr>
                    <a:t> </a:t>
                  </a:r>
                  <a:r>
                    <a:rPr lang="zh-CN" altLang="en-US" sz="800" dirty="0">
                      <a:solidFill>
                        <a:schemeClr val="tx1">
                          <a:lumMod val="75000"/>
                          <a:lumOff val="25000"/>
                        </a:schemeClr>
                      </a:solidFill>
                      <a:cs typeface="+mn-ea"/>
                      <a:sym typeface="+mn-lt"/>
                    </a:rPr>
                    <a:t>双击输入替换内容</a:t>
                  </a:r>
                  <a:r>
                    <a:rPr lang="en-US" altLang="zh-CN" sz="800" dirty="0">
                      <a:solidFill>
                        <a:schemeClr val="tx1">
                          <a:lumMod val="75000"/>
                          <a:lumOff val="25000"/>
                        </a:schemeClr>
                      </a:solidFill>
                      <a:cs typeface="+mn-ea"/>
                      <a:sym typeface="+mn-lt"/>
                    </a:rPr>
                    <a:t> </a:t>
                  </a:r>
                  <a:r>
                    <a:rPr lang="zh-CN" altLang="en-US" sz="800" dirty="0">
                      <a:solidFill>
                        <a:schemeClr val="tx1">
                          <a:lumMod val="75000"/>
                          <a:lumOff val="25000"/>
                        </a:schemeClr>
                      </a:solidFill>
                      <a:cs typeface="+mn-ea"/>
                      <a:sym typeface="+mn-lt"/>
                    </a:rPr>
                    <a:t>双击输入替换内容</a:t>
                  </a:r>
                  <a:r>
                    <a:rPr lang="en-US" altLang="zh-CN" sz="800" dirty="0">
                      <a:solidFill>
                        <a:schemeClr val="tx1">
                          <a:lumMod val="75000"/>
                          <a:lumOff val="25000"/>
                        </a:schemeClr>
                      </a:solidFill>
                      <a:cs typeface="+mn-ea"/>
                      <a:sym typeface="+mn-lt"/>
                    </a:rPr>
                    <a:t>  </a:t>
                  </a:r>
                  <a:r>
                    <a:rPr lang="zh-CN" altLang="en-US" sz="800" dirty="0">
                      <a:solidFill>
                        <a:schemeClr val="tx1">
                          <a:lumMod val="75000"/>
                          <a:lumOff val="25000"/>
                        </a:schemeClr>
                      </a:solidFill>
                      <a:cs typeface="+mn-ea"/>
                      <a:sym typeface="+mn-lt"/>
                    </a:rPr>
                    <a:t>双击输入替换内容</a:t>
                  </a:r>
                  <a:r>
                    <a:rPr lang="en-US" altLang="zh-CN" sz="800" dirty="0">
                      <a:solidFill>
                        <a:schemeClr val="tx1">
                          <a:lumMod val="75000"/>
                          <a:lumOff val="25000"/>
                        </a:schemeClr>
                      </a:solidFill>
                      <a:cs typeface="+mn-ea"/>
                      <a:sym typeface="+mn-lt"/>
                    </a:rPr>
                    <a:t> </a:t>
                  </a:r>
                  <a:endParaRPr lang="en-US" altLang="zh-CN" sz="800" dirty="0">
                    <a:solidFill>
                      <a:schemeClr val="tx1">
                        <a:lumMod val="75000"/>
                        <a:lumOff val="25000"/>
                      </a:schemeClr>
                    </a:solidFill>
                    <a:cs typeface="+mn-ea"/>
                    <a:sym typeface="+mn-lt"/>
                  </a:endParaRPr>
                </a:p>
              </p:txBody>
            </p:sp>
          </p:grpSp>
        </p:grpSp>
        <p:sp>
          <p:nvSpPr>
            <p:cNvPr id="10" name="矩形 9"/>
            <p:cNvSpPr/>
            <p:nvPr/>
          </p:nvSpPr>
          <p:spPr>
            <a:xfrm>
              <a:off x="2712512" y="4951294"/>
              <a:ext cx="7238197" cy="877739"/>
            </a:xfrm>
            <a:prstGeom prst="rect">
              <a:avLst/>
            </a:prstGeom>
          </p:spPr>
          <p:txBody>
            <a:bodyPr wrap="square">
              <a:spAutoFit/>
            </a:bodyPr>
            <a:lstStyle/>
            <a:p>
              <a:pPr algn="ctr">
                <a:lnSpc>
                  <a:spcPct val="200000"/>
                </a:lnSpc>
              </a:pPr>
              <a:r>
                <a:rPr lang="zh-CN" altLang="en-US" sz="1050" dirty="0">
                  <a:solidFill>
                    <a:schemeClr val="tx1">
                      <a:lumMod val="75000"/>
                      <a:lumOff val="25000"/>
                    </a:schemeClr>
                  </a:solidFill>
                  <a:cs typeface="+mn-ea"/>
                  <a:sym typeface="+mn-lt"/>
                </a:rPr>
                <a:t>双击输入替换内容</a:t>
              </a:r>
              <a:r>
                <a:rPr lang="en-US" altLang="zh-CN" sz="1050" dirty="0">
                  <a:solidFill>
                    <a:schemeClr val="tx1">
                      <a:lumMod val="75000"/>
                      <a:lumOff val="25000"/>
                    </a:schemeClr>
                  </a:solidFill>
                  <a:cs typeface="+mn-ea"/>
                  <a:sym typeface="+mn-lt"/>
                </a:rPr>
                <a:t> </a:t>
              </a:r>
              <a:r>
                <a:rPr lang="zh-CN" altLang="en-US" sz="1050" dirty="0">
                  <a:solidFill>
                    <a:schemeClr val="tx1">
                      <a:lumMod val="75000"/>
                      <a:lumOff val="25000"/>
                    </a:schemeClr>
                  </a:solidFill>
                  <a:cs typeface="+mn-ea"/>
                  <a:sym typeface="+mn-lt"/>
                </a:rPr>
                <a:t>双击输入替换内容</a:t>
              </a:r>
              <a:r>
                <a:rPr lang="en-US" altLang="zh-CN" sz="1050" dirty="0">
                  <a:solidFill>
                    <a:schemeClr val="tx1">
                      <a:lumMod val="75000"/>
                      <a:lumOff val="25000"/>
                    </a:schemeClr>
                  </a:solidFill>
                  <a:cs typeface="+mn-ea"/>
                  <a:sym typeface="+mn-lt"/>
                </a:rPr>
                <a:t> </a:t>
              </a:r>
              <a:r>
                <a:rPr lang="zh-CN" altLang="en-US" sz="1050" dirty="0">
                  <a:solidFill>
                    <a:schemeClr val="tx1">
                      <a:lumMod val="75000"/>
                      <a:lumOff val="25000"/>
                    </a:schemeClr>
                  </a:solidFill>
                  <a:cs typeface="+mn-ea"/>
                  <a:sym typeface="+mn-lt"/>
                </a:rPr>
                <a:t>双击输入替换内容</a:t>
              </a:r>
              <a:r>
                <a:rPr lang="en-US" altLang="zh-CN" sz="1050" dirty="0">
                  <a:solidFill>
                    <a:schemeClr val="tx1">
                      <a:lumMod val="75000"/>
                      <a:lumOff val="25000"/>
                    </a:schemeClr>
                  </a:solidFill>
                  <a:cs typeface="+mn-ea"/>
                  <a:sym typeface="+mn-lt"/>
                </a:rPr>
                <a:t>  </a:t>
              </a:r>
              <a:r>
                <a:rPr lang="zh-CN" altLang="en-US" sz="1050" dirty="0">
                  <a:solidFill>
                    <a:schemeClr val="tx1">
                      <a:lumMod val="75000"/>
                      <a:lumOff val="25000"/>
                    </a:schemeClr>
                  </a:solidFill>
                  <a:cs typeface="+mn-ea"/>
                  <a:sym typeface="+mn-lt"/>
                </a:rPr>
                <a:t>双击输入替换内容</a:t>
              </a:r>
              <a:r>
                <a:rPr lang="en-US" altLang="zh-CN" sz="1050" dirty="0">
                  <a:solidFill>
                    <a:schemeClr val="tx1">
                      <a:lumMod val="75000"/>
                      <a:lumOff val="25000"/>
                    </a:schemeClr>
                  </a:solidFill>
                  <a:cs typeface="+mn-ea"/>
                  <a:sym typeface="+mn-lt"/>
                </a:rPr>
                <a:t> </a:t>
              </a:r>
              <a:r>
                <a:rPr lang="zh-CN" altLang="en-US" sz="1050" dirty="0">
                  <a:solidFill>
                    <a:schemeClr val="tx1">
                      <a:lumMod val="75000"/>
                      <a:lumOff val="25000"/>
                    </a:schemeClr>
                  </a:solidFill>
                  <a:cs typeface="+mn-ea"/>
                  <a:sym typeface="+mn-lt"/>
                </a:rPr>
                <a:t>双击输入替换内容</a:t>
              </a:r>
              <a:r>
                <a:rPr lang="en-US" altLang="zh-CN" sz="1050" dirty="0">
                  <a:solidFill>
                    <a:schemeClr val="tx1">
                      <a:lumMod val="75000"/>
                      <a:lumOff val="25000"/>
                    </a:schemeClr>
                  </a:solidFill>
                  <a:cs typeface="+mn-ea"/>
                  <a:sym typeface="+mn-lt"/>
                </a:rPr>
                <a:t> </a:t>
              </a:r>
              <a:endParaRPr lang="en-US" altLang="zh-CN" sz="1050" dirty="0">
                <a:solidFill>
                  <a:schemeClr val="tx1">
                    <a:lumMod val="75000"/>
                    <a:lumOff val="25000"/>
                  </a:schemeClr>
                </a:solidFill>
                <a:cs typeface="+mn-ea"/>
                <a:sym typeface="+mn-lt"/>
              </a:endParaRPr>
            </a:p>
            <a:p>
              <a:pPr algn="ctr">
                <a:lnSpc>
                  <a:spcPct val="200000"/>
                </a:lnSpc>
              </a:pPr>
              <a:r>
                <a:rPr lang="zh-CN" altLang="en-US" sz="1050" dirty="0">
                  <a:solidFill>
                    <a:schemeClr val="tx1">
                      <a:lumMod val="75000"/>
                      <a:lumOff val="25000"/>
                    </a:schemeClr>
                  </a:solidFill>
                  <a:cs typeface="+mn-ea"/>
                  <a:sym typeface="+mn-lt"/>
                </a:rPr>
                <a:t>双击输入替换内容</a:t>
              </a:r>
              <a:r>
                <a:rPr lang="en-US" altLang="zh-CN" sz="1050" dirty="0">
                  <a:solidFill>
                    <a:schemeClr val="tx1">
                      <a:lumMod val="75000"/>
                      <a:lumOff val="25000"/>
                    </a:schemeClr>
                  </a:solidFill>
                  <a:cs typeface="+mn-ea"/>
                  <a:sym typeface="+mn-lt"/>
                </a:rPr>
                <a:t> </a:t>
              </a:r>
              <a:r>
                <a:rPr lang="zh-CN" altLang="en-US" sz="1050" dirty="0">
                  <a:solidFill>
                    <a:schemeClr val="tx1">
                      <a:lumMod val="75000"/>
                      <a:lumOff val="25000"/>
                    </a:schemeClr>
                  </a:solidFill>
                  <a:cs typeface="+mn-ea"/>
                  <a:sym typeface="+mn-lt"/>
                </a:rPr>
                <a:t>双击输入替换内容</a:t>
              </a:r>
              <a:r>
                <a:rPr lang="en-US" altLang="zh-CN" sz="1050" dirty="0">
                  <a:solidFill>
                    <a:schemeClr val="tx1">
                      <a:lumMod val="75000"/>
                      <a:lumOff val="25000"/>
                    </a:schemeClr>
                  </a:solidFill>
                  <a:cs typeface="+mn-ea"/>
                  <a:sym typeface="+mn-lt"/>
                </a:rPr>
                <a:t> </a:t>
              </a:r>
              <a:r>
                <a:rPr lang="zh-CN" altLang="en-US" sz="1050" dirty="0">
                  <a:solidFill>
                    <a:schemeClr val="tx1">
                      <a:lumMod val="75000"/>
                      <a:lumOff val="25000"/>
                    </a:schemeClr>
                  </a:solidFill>
                  <a:cs typeface="+mn-ea"/>
                  <a:sym typeface="+mn-lt"/>
                </a:rPr>
                <a:t>双击输入替换内容</a:t>
              </a:r>
              <a:r>
                <a:rPr lang="en-US" altLang="zh-CN" sz="1050" dirty="0">
                  <a:solidFill>
                    <a:schemeClr val="tx1">
                      <a:lumMod val="75000"/>
                      <a:lumOff val="25000"/>
                    </a:schemeClr>
                  </a:solidFill>
                  <a:cs typeface="+mn-ea"/>
                  <a:sym typeface="+mn-lt"/>
                </a:rPr>
                <a:t>  </a:t>
              </a:r>
              <a:r>
                <a:rPr lang="zh-CN" altLang="en-US" sz="1050" dirty="0">
                  <a:solidFill>
                    <a:schemeClr val="tx1">
                      <a:lumMod val="75000"/>
                      <a:lumOff val="25000"/>
                    </a:schemeClr>
                  </a:solidFill>
                  <a:cs typeface="+mn-ea"/>
                  <a:sym typeface="+mn-lt"/>
                </a:rPr>
                <a:t>双击输入替换内容</a:t>
              </a:r>
              <a:r>
                <a:rPr lang="en-US" altLang="zh-CN" sz="1050" dirty="0">
                  <a:solidFill>
                    <a:schemeClr val="tx1">
                      <a:lumMod val="75000"/>
                      <a:lumOff val="25000"/>
                    </a:schemeClr>
                  </a:solidFill>
                  <a:cs typeface="+mn-ea"/>
                  <a:sym typeface="+mn-lt"/>
                </a:rPr>
                <a:t> </a:t>
              </a:r>
              <a:r>
                <a:rPr lang="zh-CN" altLang="en-US" sz="1050" dirty="0">
                  <a:solidFill>
                    <a:schemeClr val="tx1">
                      <a:lumMod val="75000"/>
                      <a:lumOff val="25000"/>
                    </a:schemeClr>
                  </a:solidFill>
                  <a:cs typeface="+mn-ea"/>
                  <a:sym typeface="+mn-lt"/>
                </a:rPr>
                <a:t>双击输入替换内容</a:t>
              </a:r>
              <a:r>
                <a:rPr lang="en-US" altLang="zh-CN" sz="1050" dirty="0">
                  <a:solidFill>
                    <a:schemeClr val="tx1">
                      <a:lumMod val="75000"/>
                      <a:lumOff val="25000"/>
                    </a:schemeClr>
                  </a:solidFill>
                  <a:cs typeface="+mn-ea"/>
                  <a:sym typeface="+mn-lt"/>
                </a:rPr>
                <a:t> </a:t>
              </a:r>
              <a:endParaRPr lang="en-US" altLang="zh-CN" sz="1050" dirty="0">
                <a:solidFill>
                  <a:schemeClr val="tx1">
                    <a:lumMod val="75000"/>
                    <a:lumOff val="25000"/>
                  </a:schemeClr>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64108" y="678890"/>
            <a:ext cx="3471627" cy="584776"/>
            <a:chOff x="1164108" y="678890"/>
            <a:chExt cx="3471627" cy="584776"/>
          </a:xfrm>
        </p:grpSpPr>
        <p:sp>
          <p:nvSpPr>
            <p:cNvPr id="6" name="矩形 5"/>
            <p:cNvSpPr/>
            <p:nvPr/>
          </p:nvSpPr>
          <p:spPr>
            <a:xfrm>
              <a:off x="1164108" y="678891"/>
              <a:ext cx="603050" cy="584775"/>
            </a:xfrm>
            <a:prstGeom prst="rect">
              <a:avLst/>
            </a:prstGeom>
          </p:spPr>
          <p:txBody>
            <a:bodyPr wrap="none">
              <a:spAutoFit/>
            </a:bodyPr>
            <a:lstStyle/>
            <a:p>
              <a:pPr algn="ctr"/>
              <a:r>
                <a:rPr kumimoji="1" lang="zh-CN" altLang="en-US" sz="3200" dirty="0">
                  <a:solidFill>
                    <a:schemeClr val="bg1"/>
                  </a:solidFill>
                  <a:cs typeface="+mn-ea"/>
                  <a:sym typeface="+mn-lt"/>
                </a:rPr>
                <a:t>四</a:t>
              </a:r>
              <a:endParaRPr kumimoji="1" lang="zh-CN" altLang="en-US" sz="3200" dirty="0">
                <a:solidFill>
                  <a:schemeClr val="bg1"/>
                </a:solidFill>
                <a:cs typeface="+mn-ea"/>
                <a:sym typeface="+mn-lt"/>
              </a:endParaRPr>
            </a:p>
          </p:txBody>
        </p:sp>
        <p:sp>
          <p:nvSpPr>
            <p:cNvPr id="7" name="矩形 6"/>
            <p:cNvSpPr/>
            <p:nvPr/>
          </p:nvSpPr>
          <p:spPr>
            <a:xfrm>
              <a:off x="1988857" y="678890"/>
              <a:ext cx="2646878" cy="584775"/>
            </a:xfrm>
            <a:prstGeom prst="rect">
              <a:avLst/>
            </a:prstGeom>
          </p:spPr>
          <p:txBody>
            <a:bodyPr wrap="none">
              <a:spAutoFit/>
            </a:bodyPr>
            <a:lstStyle/>
            <a:p>
              <a:pPr algn="ctr"/>
              <a:r>
                <a:rPr kumimoji="1" lang="zh-CN" altLang="en-US" sz="3200" dirty="0">
                  <a:solidFill>
                    <a:schemeClr val="bg1"/>
                  </a:solidFill>
                  <a:cs typeface="+mn-ea"/>
                  <a:sym typeface="+mn-lt"/>
                </a:rPr>
                <a:t>在此输入标题</a:t>
              </a:r>
              <a:endParaRPr kumimoji="1" lang="zh-CN" altLang="en-US" sz="3200" dirty="0">
                <a:solidFill>
                  <a:schemeClr val="bg1"/>
                </a:solidFill>
                <a:cs typeface="+mn-ea"/>
                <a:sym typeface="+mn-lt"/>
              </a:endParaRPr>
            </a:p>
          </p:txBody>
        </p:sp>
      </p:grpSp>
      <p:grpSp>
        <p:nvGrpSpPr>
          <p:cNvPr id="44" name="组合 43"/>
          <p:cNvGrpSpPr/>
          <p:nvPr/>
        </p:nvGrpSpPr>
        <p:grpSpPr>
          <a:xfrm>
            <a:off x="6060306" y="1259459"/>
            <a:ext cx="4296037" cy="4336889"/>
            <a:chOff x="6060306" y="1259459"/>
            <a:chExt cx="4296037" cy="4336889"/>
          </a:xfrm>
        </p:grpSpPr>
        <p:grpSp>
          <p:nvGrpSpPr>
            <p:cNvPr id="43" name="组合 42"/>
            <p:cNvGrpSpPr/>
            <p:nvPr/>
          </p:nvGrpSpPr>
          <p:grpSpPr>
            <a:xfrm>
              <a:off x="6068661" y="1259459"/>
              <a:ext cx="4279329" cy="2026341"/>
              <a:chOff x="6060307" y="1259459"/>
              <a:chExt cx="4279329" cy="2026341"/>
            </a:xfrm>
          </p:grpSpPr>
          <p:sp>
            <p:nvSpPr>
              <p:cNvPr id="10" name="Rectangle 11"/>
              <p:cNvSpPr/>
              <p:nvPr/>
            </p:nvSpPr>
            <p:spPr>
              <a:xfrm>
                <a:off x="8376560" y="2454821"/>
                <a:ext cx="1963076" cy="830979"/>
              </a:xfrm>
              <a:prstGeom prst="rect">
                <a:avLst/>
              </a:prstGeom>
            </p:spPr>
            <p:txBody>
              <a:bodyPr wrap="square" lIns="91423" tIns="45711" rIns="91423" bIns="45711">
                <a:spAutoFit/>
              </a:bodyPr>
              <a:lstStyle/>
              <a:p>
                <a:pPr algn="ctr"/>
                <a:r>
                  <a:rPr lang="zh-CN" altLang="en-US" sz="1200" dirty="0">
                    <a:solidFill>
                      <a:schemeClr val="tx1">
                        <a:lumMod val="75000"/>
                        <a:lumOff val="25000"/>
                      </a:schemeClr>
                    </a:solidFill>
                    <a:cs typeface="+mn-ea"/>
                    <a:sym typeface="+mn-lt"/>
                  </a:rPr>
                  <a:t>在这里输入您的主要叙述内容请在这里输入您的主要叙述内容请在这里输入您的主要叙述内容</a:t>
                </a:r>
                <a:endParaRPr lang="en-AU" altLang="zh-CN" sz="1200" dirty="0">
                  <a:solidFill>
                    <a:schemeClr val="tx1">
                      <a:lumMod val="75000"/>
                      <a:lumOff val="25000"/>
                    </a:schemeClr>
                  </a:solidFill>
                  <a:cs typeface="+mn-ea"/>
                  <a:sym typeface="+mn-lt"/>
                </a:endParaRPr>
              </a:p>
            </p:txBody>
          </p:sp>
          <p:sp>
            <p:nvSpPr>
              <p:cNvPr id="11" name="TextBox 12"/>
              <p:cNvSpPr txBox="1"/>
              <p:nvPr/>
            </p:nvSpPr>
            <p:spPr>
              <a:xfrm>
                <a:off x="8518770" y="2083260"/>
                <a:ext cx="1678653" cy="338536"/>
              </a:xfrm>
              <a:prstGeom prst="rect">
                <a:avLst/>
              </a:prstGeom>
              <a:noFill/>
            </p:spPr>
            <p:txBody>
              <a:bodyPr wrap="square" lIns="91423" tIns="45711" rIns="91423" bIns="45711" rtlCol="0">
                <a:spAutoFit/>
              </a:bodyPr>
              <a:lstStyle/>
              <a:p>
                <a:pPr algn="ctr"/>
                <a:r>
                  <a:rPr lang="zh-CN" altLang="en-US" sz="1600" dirty="0">
                    <a:solidFill>
                      <a:schemeClr val="tx1">
                        <a:lumMod val="75000"/>
                        <a:lumOff val="25000"/>
                      </a:schemeClr>
                    </a:solidFill>
                    <a:cs typeface="+mn-ea"/>
                    <a:sym typeface="+mn-lt"/>
                  </a:rPr>
                  <a:t>输入标题</a:t>
                </a:r>
                <a:endParaRPr lang="id-ID" sz="1600" dirty="0">
                  <a:solidFill>
                    <a:schemeClr val="tx1">
                      <a:lumMod val="75000"/>
                      <a:lumOff val="25000"/>
                    </a:schemeClr>
                  </a:solidFill>
                  <a:cs typeface="+mn-ea"/>
                  <a:sym typeface="+mn-lt"/>
                </a:endParaRPr>
              </a:p>
            </p:txBody>
          </p:sp>
          <p:sp>
            <p:nvSpPr>
              <p:cNvPr id="12" name="Rectangle 15"/>
              <p:cNvSpPr/>
              <p:nvPr/>
            </p:nvSpPr>
            <p:spPr>
              <a:xfrm>
                <a:off x="6060307" y="2448789"/>
                <a:ext cx="1963076" cy="830979"/>
              </a:xfrm>
              <a:prstGeom prst="rect">
                <a:avLst/>
              </a:prstGeom>
            </p:spPr>
            <p:txBody>
              <a:bodyPr wrap="square" lIns="91423" tIns="45711" rIns="91423" bIns="45711">
                <a:spAutoFit/>
              </a:bodyPr>
              <a:lstStyle/>
              <a:p>
                <a:pPr algn="ctr"/>
                <a:r>
                  <a:rPr lang="zh-CN" altLang="en-US" sz="1200" dirty="0">
                    <a:solidFill>
                      <a:schemeClr val="tx1">
                        <a:lumMod val="75000"/>
                        <a:lumOff val="25000"/>
                      </a:schemeClr>
                    </a:solidFill>
                    <a:cs typeface="+mn-ea"/>
                    <a:sym typeface="+mn-lt"/>
                  </a:rPr>
                  <a:t>在这里输入您的主要叙述内容请在这里输入您的主要叙述内容请在这里输入您的主要叙述内容</a:t>
                </a:r>
                <a:endParaRPr lang="en-AU" altLang="zh-CN" sz="1200" dirty="0">
                  <a:solidFill>
                    <a:schemeClr val="tx1">
                      <a:lumMod val="75000"/>
                      <a:lumOff val="25000"/>
                    </a:schemeClr>
                  </a:solidFill>
                  <a:cs typeface="+mn-ea"/>
                  <a:sym typeface="+mn-lt"/>
                </a:endParaRPr>
              </a:p>
            </p:txBody>
          </p:sp>
          <p:sp>
            <p:nvSpPr>
              <p:cNvPr id="13" name="TextBox 16"/>
              <p:cNvSpPr txBox="1"/>
              <p:nvPr/>
            </p:nvSpPr>
            <p:spPr>
              <a:xfrm>
                <a:off x="6202516" y="2112658"/>
                <a:ext cx="1678651" cy="338536"/>
              </a:xfrm>
              <a:prstGeom prst="rect">
                <a:avLst/>
              </a:prstGeom>
              <a:noFill/>
            </p:spPr>
            <p:txBody>
              <a:bodyPr wrap="square" lIns="91423" tIns="45711" rIns="91423" bIns="45711" rtlCol="0">
                <a:spAutoFit/>
              </a:bodyPr>
              <a:lstStyle/>
              <a:p>
                <a:pPr algn="ctr"/>
                <a:r>
                  <a:rPr lang="zh-CN" altLang="en-US" sz="1600" dirty="0">
                    <a:solidFill>
                      <a:schemeClr val="tx1">
                        <a:lumMod val="75000"/>
                        <a:lumOff val="25000"/>
                      </a:schemeClr>
                    </a:solidFill>
                    <a:cs typeface="+mn-ea"/>
                    <a:sym typeface="+mn-lt"/>
                  </a:rPr>
                  <a:t>输入标题</a:t>
                </a:r>
                <a:endParaRPr lang="id-ID" sz="1600" dirty="0">
                  <a:solidFill>
                    <a:schemeClr val="tx1">
                      <a:lumMod val="75000"/>
                      <a:lumOff val="25000"/>
                    </a:schemeClr>
                  </a:solidFill>
                  <a:cs typeface="+mn-ea"/>
                  <a:sym typeface="+mn-lt"/>
                </a:endParaRPr>
              </a:p>
            </p:txBody>
          </p:sp>
          <p:sp>
            <p:nvSpPr>
              <p:cNvPr id="16" name="Flowchart: Connector 21"/>
              <p:cNvSpPr/>
              <p:nvPr/>
            </p:nvSpPr>
            <p:spPr>
              <a:xfrm>
                <a:off x="6695619" y="1284731"/>
                <a:ext cx="673069" cy="673069"/>
              </a:xfrm>
              <a:prstGeom prst="flowChartConnector">
                <a:avLst/>
              </a:prstGeom>
              <a:solidFill>
                <a:srgbClr val="718DE1"/>
              </a:solidFill>
              <a:ln w="12700" cap="flat" cmpd="sng" algn="ctr">
                <a:noFill/>
                <a:prstDash val="solid"/>
                <a:miter lim="800000"/>
              </a:ln>
              <a:effectLst/>
            </p:spPr>
            <p:txBody>
              <a:bodyPr lIns="91440" tIns="45720" rIns="91440" bIns="45720" rtlCol="0" anchor="ctr"/>
              <a:lstStyle/>
              <a:p>
                <a:pPr algn="ctr">
                  <a:defRPr/>
                </a:pPr>
                <a:endParaRPr lang="en-US" sz="2400" kern="0" dirty="0">
                  <a:solidFill>
                    <a:schemeClr val="tx1">
                      <a:lumMod val="75000"/>
                      <a:lumOff val="25000"/>
                    </a:schemeClr>
                  </a:solidFill>
                  <a:cs typeface="+mn-ea"/>
                  <a:sym typeface="+mn-lt"/>
                </a:endParaRPr>
              </a:p>
            </p:txBody>
          </p:sp>
          <p:sp>
            <p:nvSpPr>
              <p:cNvPr id="18" name="Flowchart: Connector 23"/>
              <p:cNvSpPr/>
              <p:nvPr/>
            </p:nvSpPr>
            <p:spPr>
              <a:xfrm>
                <a:off x="8967439" y="1259459"/>
                <a:ext cx="673069" cy="673069"/>
              </a:xfrm>
              <a:prstGeom prst="flowChartConnector">
                <a:avLst/>
              </a:prstGeom>
              <a:solidFill>
                <a:srgbClr val="FFC000"/>
              </a:solidFill>
              <a:ln w="12700" cap="flat" cmpd="sng" algn="ctr">
                <a:noFill/>
                <a:prstDash val="solid"/>
                <a:miter lim="800000"/>
              </a:ln>
              <a:effectLst/>
            </p:spPr>
            <p:txBody>
              <a:bodyPr lIns="91440" tIns="45720" rIns="91440" bIns="45720" rtlCol="0" anchor="ctr"/>
              <a:lstStyle/>
              <a:p>
                <a:pPr algn="ctr">
                  <a:defRPr/>
                </a:pPr>
                <a:endParaRPr lang="en-US" sz="2400" kern="0" dirty="0">
                  <a:solidFill>
                    <a:schemeClr val="tx1">
                      <a:lumMod val="75000"/>
                      <a:lumOff val="25000"/>
                    </a:schemeClr>
                  </a:solidFill>
                  <a:cs typeface="+mn-ea"/>
                  <a:sym typeface="+mn-lt"/>
                </a:endParaRPr>
              </a:p>
            </p:txBody>
          </p:sp>
          <p:grpSp>
            <p:nvGrpSpPr>
              <p:cNvPr id="20" name="Group 27"/>
              <p:cNvGrpSpPr/>
              <p:nvPr/>
            </p:nvGrpSpPr>
            <p:grpSpPr>
              <a:xfrm>
                <a:off x="6862425" y="1457252"/>
                <a:ext cx="334959" cy="337097"/>
                <a:chOff x="3886200" y="3605213"/>
                <a:chExt cx="1243013" cy="1250950"/>
              </a:xfrm>
              <a:solidFill>
                <a:schemeClr val="bg1"/>
              </a:solidFill>
            </p:grpSpPr>
            <p:sp>
              <p:nvSpPr>
                <p:cNvPr id="21" name="Freeform 38"/>
                <p:cNvSpPr/>
                <p:nvPr/>
              </p:nvSpPr>
              <p:spPr bwMode="auto">
                <a:xfrm>
                  <a:off x="4732338" y="3605213"/>
                  <a:ext cx="174625" cy="263525"/>
                </a:xfrm>
                <a:custGeom>
                  <a:avLst/>
                  <a:gdLst>
                    <a:gd name="T0" fmla="*/ 23 w 46"/>
                    <a:gd name="T1" fmla="*/ 70 h 70"/>
                    <a:gd name="T2" fmla="*/ 46 w 46"/>
                    <a:gd name="T3" fmla="*/ 47 h 70"/>
                    <a:gd name="T4" fmla="*/ 46 w 46"/>
                    <a:gd name="T5" fmla="*/ 23 h 70"/>
                    <a:gd name="T6" fmla="*/ 23 w 46"/>
                    <a:gd name="T7" fmla="*/ 0 h 70"/>
                    <a:gd name="T8" fmla="*/ 0 w 46"/>
                    <a:gd name="T9" fmla="*/ 23 h 70"/>
                    <a:gd name="T10" fmla="*/ 0 w 46"/>
                    <a:gd name="T11" fmla="*/ 47 h 70"/>
                    <a:gd name="T12" fmla="*/ 23 w 4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46" h="70">
                      <a:moveTo>
                        <a:pt x="23" y="70"/>
                      </a:moveTo>
                      <a:cubicBezTo>
                        <a:pt x="35" y="70"/>
                        <a:pt x="46" y="60"/>
                        <a:pt x="46" y="47"/>
                      </a:cubicBezTo>
                      <a:cubicBezTo>
                        <a:pt x="46" y="23"/>
                        <a:pt x="46" y="23"/>
                        <a:pt x="46" y="23"/>
                      </a:cubicBezTo>
                      <a:cubicBezTo>
                        <a:pt x="46" y="10"/>
                        <a:pt x="35" y="0"/>
                        <a:pt x="23" y="0"/>
                      </a:cubicBezTo>
                      <a:cubicBezTo>
                        <a:pt x="10" y="0"/>
                        <a:pt x="0" y="10"/>
                        <a:pt x="0" y="23"/>
                      </a:cubicBezTo>
                      <a:cubicBezTo>
                        <a:pt x="0" y="47"/>
                        <a:pt x="0" y="47"/>
                        <a:pt x="0" y="47"/>
                      </a:cubicBezTo>
                      <a:cubicBezTo>
                        <a:pt x="0" y="60"/>
                        <a:pt x="10" y="70"/>
                        <a:pt x="23"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2560" tIns="81280" rIns="162560" bIns="81280" numCol="1" anchor="t" anchorCtr="0" compatLnSpc="1"/>
                <a:lstStyle/>
                <a:p>
                  <a:pPr algn="ctr"/>
                  <a:endParaRPr lang="en-US" sz="2400" dirty="0">
                    <a:solidFill>
                      <a:schemeClr val="tx1">
                        <a:lumMod val="75000"/>
                        <a:lumOff val="25000"/>
                      </a:schemeClr>
                    </a:solidFill>
                    <a:cs typeface="+mn-ea"/>
                    <a:sym typeface="+mn-lt"/>
                  </a:endParaRPr>
                </a:p>
              </p:txBody>
            </p:sp>
            <p:sp>
              <p:nvSpPr>
                <p:cNvPr id="22" name="Freeform 39"/>
                <p:cNvSpPr>
                  <a:spLocks noEditPoints="1"/>
                </p:cNvSpPr>
                <p:nvPr/>
              </p:nvSpPr>
              <p:spPr bwMode="auto">
                <a:xfrm>
                  <a:off x="3886200" y="3751263"/>
                  <a:ext cx="1243013" cy="1104900"/>
                </a:xfrm>
                <a:custGeom>
                  <a:avLst/>
                  <a:gdLst>
                    <a:gd name="T0" fmla="*/ 329 w 329"/>
                    <a:gd name="T1" fmla="*/ 1 h 294"/>
                    <a:gd name="T2" fmla="*/ 282 w 329"/>
                    <a:gd name="T3" fmla="*/ 1 h 294"/>
                    <a:gd name="T4" fmla="*/ 282 w 329"/>
                    <a:gd name="T5" fmla="*/ 13 h 294"/>
                    <a:gd name="T6" fmla="*/ 247 w 329"/>
                    <a:gd name="T7" fmla="*/ 48 h 294"/>
                    <a:gd name="T8" fmla="*/ 212 w 329"/>
                    <a:gd name="T9" fmla="*/ 13 h 294"/>
                    <a:gd name="T10" fmla="*/ 212 w 329"/>
                    <a:gd name="T11" fmla="*/ 1 h 294"/>
                    <a:gd name="T12" fmla="*/ 118 w 329"/>
                    <a:gd name="T13" fmla="*/ 1 h 294"/>
                    <a:gd name="T14" fmla="*/ 118 w 329"/>
                    <a:gd name="T15" fmla="*/ 13 h 294"/>
                    <a:gd name="T16" fmla="*/ 83 w 329"/>
                    <a:gd name="T17" fmla="*/ 48 h 294"/>
                    <a:gd name="T18" fmla="*/ 47 w 329"/>
                    <a:gd name="T19" fmla="*/ 13 h 294"/>
                    <a:gd name="T20" fmla="*/ 47 w 329"/>
                    <a:gd name="T21" fmla="*/ 1 h 294"/>
                    <a:gd name="T22" fmla="*/ 0 w 329"/>
                    <a:gd name="T23" fmla="*/ 0 h 294"/>
                    <a:gd name="T24" fmla="*/ 0 w 329"/>
                    <a:gd name="T25" fmla="*/ 294 h 294"/>
                    <a:gd name="T26" fmla="*/ 24 w 329"/>
                    <a:gd name="T27" fmla="*/ 294 h 294"/>
                    <a:gd name="T28" fmla="*/ 306 w 329"/>
                    <a:gd name="T29" fmla="*/ 294 h 294"/>
                    <a:gd name="T30" fmla="*/ 329 w 329"/>
                    <a:gd name="T31" fmla="*/ 294 h 294"/>
                    <a:gd name="T32" fmla="*/ 329 w 329"/>
                    <a:gd name="T33" fmla="*/ 1 h 294"/>
                    <a:gd name="T34" fmla="*/ 306 w 329"/>
                    <a:gd name="T35" fmla="*/ 271 h 294"/>
                    <a:gd name="T36" fmla="*/ 24 w 329"/>
                    <a:gd name="T37" fmla="*/ 271 h 294"/>
                    <a:gd name="T38" fmla="*/ 24 w 329"/>
                    <a:gd name="T39" fmla="*/ 83 h 294"/>
                    <a:gd name="T40" fmla="*/ 306 w 329"/>
                    <a:gd name="T41" fmla="*/ 83 h 294"/>
                    <a:gd name="T42" fmla="*/ 306 w 329"/>
                    <a:gd name="T43" fmla="*/ 27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9" h="294">
                      <a:moveTo>
                        <a:pt x="329" y="1"/>
                      </a:moveTo>
                      <a:cubicBezTo>
                        <a:pt x="282" y="1"/>
                        <a:pt x="282" y="1"/>
                        <a:pt x="282" y="1"/>
                      </a:cubicBezTo>
                      <a:cubicBezTo>
                        <a:pt x="282" y="13"/>
                        <a:pt x="282" y="13"/>
                        <a:pt x="282" y="13"/>
                      </a:cubicBezTo>
                      <a:cubicBezTo>
                        <a:pt x="282" y="32"/>
                        <a:pt x="266" y="48"/>
                        <a:pt x="247" y="48"/>
                      </a:cubicBezTo>
                      <a:cubicBezTo>
                        <a:pt x="228" y="48"/>
                        <a:pt x="212" y="32"/>
                        <a:pt x="212" y="13"/>
                      </a:cubicBezTo>
                      <a:cubicBezTo>
                        <a:pt x="212" y="1"/>
                        <a:pt x="212" y="1"/>
                        <a:pt x="212" y="1"/>
                      </a:cubicBezTo>
                      <a:cubicBezTo>
                        <a:pt x="118" y="1"/>
                        <a:pt x="118" y="1"/>
                        <a:pt x="118" y="1"/>
                      </a:cubicBezTo>
                      <a:cubicBezTo>
                        <a:pt x="118" y="13"/>
                        <a:pt x="118" y="13"/>
                        <a:pt x="118" y="13"/>
                      </a:cubicBezTo>
                      <a:cubicBezTo>
                        <a:pt x="118" y="32"/>
                        <a:pt x="102" y="48"/>
                        <a:pt x="83" y="48"/>
                      </a:cubicBezTo>
                      <a:cubicBezTo>
                        <a:pt x="63" y="48"/>
                        <a:pt x="47" y="32"/>
                        <a:pt x="47" y="13"/>
                      </a:cubicBezTo>
                      <a:cubicBezTo>
                        <a:pt x="47" y="1"/>
                        <a:pt x="47" y="1"/>
                        <a:pt x="47" y="1"/>
                      </a:cubicBezTo>
                      <a:cubicBezTo>
                        <a:pt x="0" y="0"/>
                        <a:pt x="0" y="0"/>
                        <a:pt x="0" y="0"/>
                      </a:cubicBezTo>
                      <a:cubicBezTo>
                        <a:pt x="0" y="294"/>
                        <a:pt x="0" y="294"/>
                        <a:pt x="0" y="294"/>
                      </a:cubicBezTo>
                      <a:cubicBezTo>
                        <a:pt x="24" y="294"/>
                        <a:pt x="24" y="294"/>
                        <a:pt x="24" y="294"/>
                      </a:cubicBezTo>
                      <a:cubicBezTo>
                        <a:pt x="306" y="294"/>
                        <a:pt x="306" y="294"/>
                        <a:pt x="306" y="294"/>
                      </a:cubicBezTo>
                      <a:cubicBezTo>
                        <a:pt x="329" y="294"/>
                        <a:pt x="329" y="294"/>
                        <a:pt x="329" y="294"/>
                      </a:cubicBezTo>
                      <a:lnTo>
                        <a:pt x="329" y="1"/>
                      </a:lnTo>
                      <a:close/>
                      <a:moveTo>
                        <a:pt x="306" y="271"/>
                      </a:moveTo>
                      <a:cubicBezTo>
                        <a:pt x="24" y="271"/>
                        <a:pt x="24" y="271"/>
                        <a:pt x="24" y="271"/>
                      </a:cubicBezTo>
                      <a:cubicBezTo>
                        <a:pt x="24" y="83"/>
                        <a:pt x="24" y="83"/>
                        <a:pt x="24" y="83"/>
                      </a:cubicBezTo>
                      <a:cubicBezTo>
                        <a:pt x="306" y="83"/>
                        <a:pt x="306" y="83"/>
                        <a:pt x="306" y="83"/>
                      </a:cubicBezTo>
                      <a:lnTo>
                        <a:pt x="306" y="2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2560" tIns="81280" rIns="162560" bIns="81280" numCol="1" anchor="t" anchorCtr="0" compatLnSpc="1"/>
                <a:lstStyle/>
                <a:p>
                  <a:pPr algn="ctr"/>
                  <a:endParaRPr lang="en-US" sz="2400" dirty="0">
                    <a:solidFill>
                      <a:schemeClr val="tx1">
                        <a:lumMod val="75000"/>
                        <a:lumOff val="25000"/>
                      </a:schemeClr>
                    </a:solidFill>
                    <a:cs typeface="+mn-ea"/>
                    <a:sym typeface="+mn-lt"/>
                  </a:endParaRPr>
                </a:p>
              </p:txBody>
            </p:sp>
            <p:sp>
              <p:nvSpPr>
                <p:cNvPr id="23" name="Freeform 40"/>
                <p:cNvSpPr/>
                <p:nvPr/>
              </p:nvSpPr>
              <p:spPr bwMode="auto">
                <a:xfrm>
                  <a:off x="4108450" y="3605213"/>
                  <a:ext cx="174625" cy="263525"/>
                </a:xfrm>
                <a:custGeom>
                  <a:avLst/>
                  <a:gdLst>
                    <a:gd name="T0" fmla="*/ 23 w 46"/>
                    <a:gd name="T1" fmla="*/ 70 h 70"/>
                    <a:gd name="T2" fmla="*/ 46 w 46"/>
                    <a:gd name="T3" fmla="*/ 47 h 70"/>
                    <a:gd name="T4" fmla="*/ 46 w 46"/>
                    <a:gd name="T5" fmla="*/ 23 h 70"/>
                    <a:gd name="T6" fmla="*/ 23 w 46"/>
                    <a:gd name="T7" fmla="*/ 0 h 70"/>
                    <a:gd name="T8" fmla="*/ 0 w 46"/>
                    <a:gd name="T9" fmla="*/ 23 h 70"/>
                    <a:gd name="T10" fmla="*/ 0 w 46"/>
                    <a:gd name="T11" fmla="*/ 47 h 70"/>
                    <a:gd name="T12" fmla="*/ 23 w 4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46" h="70">
                      <a:moveTo>
                        <a:pt x="23" y="70"/>
                      </a:moveTo>
                      <a:cubicBezTo>
                        <a:pt x="36" y="70"/>
                        <a:pt x="46" y="60"/>
                        <a:pt x="46" y="47"/>
                      </a:cubicBezTo>
                      <a:cubicBezTo>
                        <a:pt x="46" y="23"/>
                        <a:pt x="46" y="23"/>
                        <a:pt x="46" y="23"/>
                      </a:cubicBezTo>
                      <a:cubicBezTo>
                        <a:pt x="46" y="10"/>
                        <a:pt x="36" y="0"/>
                        <a:pt x="23" y="0"/>
                      </a:cubicBezTo>
                      <a:cubicBezTo>
                        <a:pt x="10" y="0"/>
                        <a:pt x="0" y="10"/>
                        <a:pt x="0" y="23"/>
                      </a:cubicBezTo>
                      <a:cubicBezTo>
                        <a:pt x="0" y="47"/>
                        <a:pt x="0" y="47"/>
                        <a:pt x="0" y="47"/>
                      </a:cubicBezTo>
                      <a:cubicBezTo>
                        <a:pt x="0" y="60"/>
                        <a:pt x="10" y="70"/>
                        <a:pt x="23"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2560" tIns="81280" rIns="162560" bIns="81280" numCol="1" anchor="t" anchorCtr="0" compatLnSpc="1"/>
                <a:lstStyle/>
                <a:p>
                  <a:pPr algn="ctr"/>
                  <a:endParaRPr lang="en-US" sz="2400" dirty="0">
                    <a:solidFill>
                      <a:schemeClr val="tx1">
                        <a:lumMod val="75000"/>
                        <a:lumOff val="25000"/>
                      </a:schemeClr>
                    </a:solidFill>
                    <a:cs typeface="+mn-ea"/>
                    <a:sym typeface="+mn-lt"/>
                  </a:endParaRPr>
                </a:p>
              </p:txBody>
            </p:sp>
            <p:sp>
              <p:nvSpPr>
                <p:cNvPr id="24" name="Rectangle 41"/>
                <p:cNvSpPr>
                  <a:spLocks noChangeArrowheads="1"/>
                </p:cNvSpPr>
                <p:nvPr/>
              </p:nvSpPr>
              <p:spPr bwMode="auto">
                <a:xfrm>
                  <a:off x="4332288" y="4157663"/>
                  <a:ext cx="139700"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62560" tIns="81280" rIns="162560" bIns="81280" numCol="1" anchor="t" anchorCtr="0" compatLnSpc="1"/>
                <a:lstStyle/>
                <a:p>
                  <a:pPr algn="ctr"/>
                  <a:endParaRPr lang="en-US" sz="2400" dirty="0">
                    <a:solidFill>
                      <a:schemeClr val="tx1">
                        <a:lumMod val="75000"/>
                        <a:lumOff val="25000"/>
                      </a:schemeClr>
                    </a:solidFill>
                    <a:cs typeface="+mn-ea"/>
                    <a:sym typeface="+mn-lt"/>
                  </a:endParaRPr>
                </a:p>
              </p:txBody>
            </p:sp>
            <p:sp>
              <p:nvSpPr>
                <p:cNvPr id="25" name="Rectangle 42"/>
                <p:cNvSpPr>
                  <a:spLocks noChangeArrowheads="1"/>
                </p:cNvSpPr>
                <p:nvPr/>
              </p:nvSpPr>
              <p:spPr bwMode="auto">
                <a:xfrm>
                  <a:off x="4559300" y="4157663"/>
                  <a:ext cx="139700"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62560" tIns="81280" rIns="162560" bIns="81280" numCol="1" anchor="t" anchorCtr="0" compatLnSpc="1"/>
                <a:lstStyle/>
                <a:p>
                  <a:pPr algn="ctr"/>
                  <a:endParaRPr lang="en-US" sz="2400" dirty="0">
                    <a:solidFill>
                      <a:schemeClr val="tx1">
                        <a:lumMod val="75000"/>
                        <a:lumOff val="25000"/>
                      </a:schemeClr>
                    </a:solidFill>
                    <a:cs typeface="+mn-ea"/>
                    <a:sym typeface="+mn-lt"/>
                  </a:endParaRPr>
                </a:p>
              </p:txBody>
            </p:sp>
            <p:sp>
              <p:nvSpPr>
                <p:cNvPr id="26" name="Rectangle 43"/>
                <p:cNvSpPr>
                  <a:spLocks noChangeArrowheads="1"/>
                </p:cNvSpPr>
                <p:nvPr/>
              </p:nvSpPr>
              <p:spPr bwMode="auto">
                <a:xfrm>
                  <a:off x="4767263" y="4157663"/>
                  <a:ext cx="139700"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62560" tIns="81280" rIns="162560" bIns="81280" numCol="1" anchor="t" anchorCtr="0" compatLnSpc="1"/>
                <a:lstStyle/>
                <a:p>
                  <a:pPr algn="ctr"/>
                  <a:endParaRPr lang="en-US" sz="2400" dirty="0">
                    <a:solidFill>
                      <a:schemeClr val="tx1">
                        <a:lumMod val="75000"/>
                        <a:lumOff val="25000"/>
                      </a:schemeClr>
                    </a:solidFill>
                    <a:cs typeface="+mn-ea"/>
                    <a:sym typeface="+mn-lt"/>
                  </a:endParaRPr>
                </a:p>
              </p:txBody>
            </p:sp>
            <p:sp>
              <p:nvSpPr>
                <p:cNvPr id="27" name="Rectangle 44"/>
                <p:cNvSpPr>
                  <a:spLocks noChangeArrowheads="1"/>
                </p:cNvSpPr>
                <p:nvPr/>
              </p:nvSpPr>
              <p:spPr bwMode="auto">
                <a:xfrm>
                  <a:off x="4332288" y="4364038"/>
                  <a:ext cx="13970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62560" tIns="81280" rIns="162560" bIns="81280" numCol="1" anchor="t" anchorCtr="0" compatLnSpc="1"/>
                <a:lstStyle/>
                <a:p>
                  <a:pPr algn="ctr"/>
                  <a:endParaRPr lang="en-US" sz="2400" dirty="0">
                    <a:solidFill>
                      <a:schemeClr val="tx1">
                        <a:lumMod val="75000"/>
                        <a:lumOff val="25000"/>
                      </a:schemeClr>
                    </a:solidFill>
                    <a:cs typeface="+mn-ea"/>
                    <a:sym typeface="+mn-lt"/>
                  </a:endParaRPr>
                </a:p>
              </p:txBody>
            </p:sp>
            <p:sp>
              <p:nvSpPr>
                <p:cNvPr id="28" name="Rectangle 45"/>
                <p:cNvSpPr>
                  <a:spLocks noChangeArrowheads="1"/>
                </p:cNvSpPr>
                <p:nvPr/>
              </p:nvSpPr>
              <p:spPr bwMode="auto">
                <a:xfrm>
                  <a:off x="4559300" y="4364038"/>
                  <a:ext cx="13970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62560" tIns="81280" rIns="162560" bIns="81280" numCol="1" anchor="t" anchorCtr="0" compatLnSpc="1"/>
                <a:lstStyle/>
                <a:p>
                  <a:pPr algn="ctr"/>
                  <a:endParaRPr lang="en-US" sz="2400" dirty="0">
                    <a:solidFill>
                      <a:schemeClr val="tx1">
                        <a:lumMod val="75000"/>
                        <a:lumOff val="25000"/>
                      </a:schemeClr>
                    </a:solidFill>
                    <a:cs typeface="+mn-ea"/>
                    <a:sym typeface="+mn-lt"/>
                  </a:endParaRPr>
                </a:p>
              </p:txBody>
            </p:sp>
            <p:sp>
              <p:nvSpPr>
                <p:cNvPr id="29" name="Rectangle 46"/>
                <p:cNvSpPr>
                  <a:spLocks noChangeArrowheads="1"/>
                </p:cNvSpPr>
                <p:nvPr/>
              </p:nvSpPr>
              <p:spPr bwMode="auto">
                <a:xfrm>
                  <a:off x="4767263" y="4364038"/>
                  <a:ext cx="13970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62560" tIns="81280" rIns="162560" bIns="81280" numCol="1" anchor="t" anchorCtr="0" compatLnSpc="1"/>
                <a:lstStyle/>
                <a:p>
                  <a:pPr algn="ctr"/>
                  <a:endParaRPr lang="en-US" sz="2400" dirty="0">
                    <a:solidFill>
                      <a:schemeClr val="tx1">
                        <a:lumMod val="75000"/>
                        <a:lumOff val="25000"/>
                      </a:schemeClr>
                    </a:solidFill>
                    <a:cs typeface="+mn-ea"/>
                    <a:sym typeface="+mn-lt"/>
                  </a:endParaRPr>
                </a:p>
              </p:txBody>
            </p:sp>
            <p:sp>
              <p:nvSpPr>
                <p:cNvPr id="30" name="Rectangle 47"/>
                <p:cNvSpPr>
                  <a:spLocks noChangeArrowheads="1"/>
                </p:cNvSpPr>
                <p:nvPr/>
              </p:nvSpPr>
              <p:spPr bwMode="auto">
                <a:xfrm>
                  <a:off x="4332288" y="4570413"/>
                  <a:ext cx="1397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62560" tIns="81280" rIns="162560" bIns="81280" numCol="1" anchor="t" anchorCtr="0" compatLnSpc="1"/>
                <a:lstStyle/>
                <a:p>
                  <a:pPr algn="ctr"/>
                  <a:endParaRPr lang="en-US" sz="2400" dirty="0">
                    <a:solidFill>
                      <a:schemeClr val="tx1">
                        <a:lumMod val="75000"/>
                        <a:lumOff val="25000"/>
                      </a:schemeClr>
                    </a:solidFill>
                    <a:cs typeface="+mn-ea"/>
                    <a:sym typeface="+mn-lt"/>
                  </a:endParaRPr>
                </a:p>
              </p:txBody>
            </p:sp>
            <p:sp>
              <p:nvSpPr>
                <p:cNvPr id="31" name="Rectangle 48"/>
                <p:cNvSpPr>
                  <a:spLocks noChangeArrowheads="1"/>
                </p:cNvSpPr>
                <p:nvPr/>
              </p:nvSpPr>
              <p:spPr bwMode="auto">
                <a:xfrm>
                  <a:off x="4108450" y="4364038"/>
                  <a:ext cx="141288"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62560" tIns="81280" rIns="162560" bIns="81280" numCol="1" anchor="t" anchorCtr="0" compatLnSpc="1"/>
                <a:lstStyle/>
                <a:p>
                  <a:pPr algn="ctr"/>
                  <a:endParaRPr lang="en-US" sz="2400" dirty="0">
                    <a:solidFill>
                      <a:schemeClr val="tx1">
                        <a:lumMod val="75000"/>
                        <a:lumOff val="25000"/>
                      </a:schemeClr>
                    </a:solidFill>
                    <a:cs typeface="+mn-ea"/>
                    <a:sym typeface="+mn-lt"/>
                  </a:endParaRPr>
                </a:p>
              </p:txBody>
            </p:sp>
            <p:sp>
              <p:nvSpPr>
                <p:cNvPr id="32" name="Rectangle 49"/>
                <p:cNvSpPr>
                  <a:spLocks noChangeArrowheads="1"/>
                </p:cNvSpPr>
                <p:nvPr/>
              </p:nvSpPr>
              <p:spPr bwMode="auto">
                <a:xfrm>
                  <a:off x="4108450" y="4570413"/>
                  <a:ext cx="141288"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62560" tIns="81280" rIns="162560" bIns="81280" numCol="1" anchor="t" anchorCtr="0" compatLnSpc="1"/>
                <a:lstStyle/>
                <a:p>
                  <a:pPr algn="ctr"/>
                  <a:endParaRPr lang="en-US" sz="2400" dirty="0">
                    <a:solidFill>
                      <a:schemeClr val="tx1">
                        <a:lumMod val="75000"/>
                        <a:lumOff val="25000"/>
                      </a:schemeClr>
                    </a:solidFill>
                    <a:cs typeface="+mn-ea"/>
                    <a:sym typeface="+mn-lt"/>
                  </a:endParaRPr>
                </a:p>
              </p:txBody>
            </p:sp>
            <p:sp>
              <p:nvSpPr>
                <p:cNvPr id="33" name="Rectangle 50"/>
                <p:cNvSpPr>
                  <a:spLocks noChangeArrowheads="1"/>
                </p:cNvSpPr>
                <p:nvPr/>
              </p:nvSpPr>
              <p:spPr bwMode="auto">
                <a:xfrm>
                  <a:off x="4559300" y="4570413"/>
                  <a:ext cx="1397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62560" tIns="81280" rIns="162560" bIns="81280" numCol="1" anchor="t" anchorCtr="0" compatLnSpc="1"/>
                <a:lstStyle/>
                <a:p>
                  <a:pPr algn="ctr"/>
                  <a:endParaRPr lang="en-US" sz="2400" dirty="0">
                    <a:solidFill>
                      <a:schemeClr val="tx1">
                        <a:lumMod val="75000"/>
                        <a:lumOff val="25000"/>
                      </a:schemeClr>
                    </a:solidFill>
                    <a:cs typeface="+mn-ea"/>
                    <a:sym typeface="+mn-lt"/>
                  </a:endParaRPr>
                </a:p>
              </p:txBody>
            </p:sp>
            <p:sp>
              <p:nvSpPr>
                <p:cNvPr id="34" name="Rectangle 51"/>
                <p:cNvSpPr>
                  <a:spLocks noChangeArrowheads="1"/>
                </p:cNvSpPr>
                <p:nvPr/>
              </p:nvSpPr>
              <p:spPr bwMode="auto">
                <a:xfrm>
                  <a:off x="4767263" y="4570413"/>
                  <a:ext cx="1397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62560" tIns="81280" rIns="162560" bIns="81280" numCol="1" anchor="t" anchorCtr="0" compatLnSpc="1"/>
                <a:lstStyle/>
                <a:p>
                  <a:pPr algn="ctr"/>
                  <a:endParaRPr lang="en-US" sz="2400" dirty="0">
                    <a:solidFill>
                      <a:schemeClr val="tx1">
                        <a:lumMod val="75000"/>
                        <a:lumOff val="25000"/>
                      </a:schemeClr>
                    </a:solidFill>
                    <a:cs typeface="+mn-ea"/>
                    <a:sym typeface="+mn-lt"/>
                  </a:endParaRPr>
                </a:p>
              </p:txBody>
            </p:sp>
          </p:grpSp>
          <p:grpSp>
            <p:nvGrpSpPr>
              <p:cNvPr id="35" name="Group 42"/>
              <p:cNvGrpSpPr/>
              <p:nvPr/>
            </p:nvGrpSpPr>
            <p:grpSpPr>
              <a:xfrm>
                <a:off x="9110760" y="1403746"/>
                <a:ext cx="385847" cy="374111"/>
                <a:chOff x="4411266" y="2303265"/>
                <a:chExt cx="325040" cy="315154"/>
              </a:xfrm>
              <a:solidFill>
                <a:schemeClr val="bg1"/>
              </a:solidFill>
            </p:grpSpPr>
            <p:sp>
              <p:nvSpPr>
                <p:cNvPr id="36" name="Freeform 28"/>
                <p:cNvSpPr/>
                <p:nvPr/>
              </p:nvSpPr>
              <p:spPr bwMode="auto">
                <a:xfrm>
                  <a:off x="4411266" y="2336007"/>
                  <a:ext cx="291108" cy="282412"/>
                </a:xfrm>
                <a:custGeom>
                  <a:avLst/>
                  <a:gdLst>
                    <a:gd name="T0" fmla="*/ 417 w 21600"/>
                    <a:gd name="T1" fmla="*/ 102 h 21600"/>
                    <a:gd name="T2" fmla="*/ 384 w 21600"/>
                    <a:gd name="T3" fmla="*/ 65 h 21600"/>
                    <a:gd name="T4" fmla="*/ 316 w 21600"/>
                    <a:gd name="T5" fmla="*/ 0 h 21600"/>
                    <a:gd name="T6" fmla="*/ 283 w 21600"/>
                    <a:gd name="T7" fmla="*/ 33 h 21600"/>
                    <a:gd name="T8" fmla="*/ 149 w 21600"/>
                    <a:gd name="T9" fmla="*/ 102 h 21600"/>
                    <a:gd name="T10" fmla="*/ 0 w 21600"/>
                    <a:gd name="T11" fmla="*/ 465 h 21600"/>
                    <a:gd name="T12" fmla="*/ 182 w 21600"/>
                    <a:gd name="T13" fmla="*/ 265 h 21600"/>
                    <a:gd name="T14" fmla="*/ 182 w 21600"/>
                    <a:gd name="T15" fmla="*/ 265 h 21600"/>
                    <a:gd name="T16" fmla="*/ 197 w 21600"/>
                    <a:gd name="T17" fmla="*/ 181 h 21600"/>
                    <a:gd name="T18" fmla="*/ 302 w 21600"/>
                    <a:gd name="T19" fmla="*/ 181 h 21600"/>
                    <a:gd name="T20" fmla="*/ 302 w 21600"/>
                    <a:gd name="T21" fmla="*/ 283 h 21600"/>
                    <a:gd name="T22" fmla="*/ 216 w 21600"/>
                    <a:gd name="T23" fmla="*/ 297 h 21600"/>
                    <a:gd name="T24" fmla="*/ 216 w 21600"/>
                    <a:gd name="T25" fmla="*/ 297 h 21600"/>
                    <a:gd name="T26" fmla="*/ 10 w 21600"/>
                    <a:gd name="T27" fmla="*/ 474 h 21600"/>
                    <a:gd name="T28" fmla="*/ 384 w 21600"/>
                    <a:gd name="T29" fmla="*/ 330 h 21600"/>
                    <a:gd name="T30" fmla="*/ 451 w 21600"/>
                    <a:gd name="T31" fmla="*/ 200 h 21600"/>
                    <a:gd name="T32" fmla="*/ 489 w 21600"/>
                    <a:gd name="T33" fmla="*/ 167 h 21600"/>
                    <a:gd name="T34" fmla="*/ 417 w 21600"/>
                    <a:gd name="T35" fmla="*/ 102 h 21600"/>
                    <a:gd name="T36" fmla="*/ 417 w 21600"/>
                    <a:gd name="T37" fmla="*/ 102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00" h="21600">
                      <a:moveTo>
                        <a:pt x="18424" y="4659"/>
                      </a:moveTo>
                      <a:cubicBezTo>
                        <a:pt x="16941" y="2965"/>
                        <a:pt x="16941" y="2965"/>
                        <a:pt x="16941" y="2965"/>
                      </a:cubicBezTo>
                      <a:cubicBezTo>
                        <a:pt x="13976" y="0"/>
                        <a:pt x="13976" y="0"/>
                        <a:pt x="13976" y="0"/>
                      </a:cubicBezTo>
                      <a:cubicBezTo>
                        <a:pt x="13976" y="0"/>
                        <a:pt x="13976" y="0"/>
                        <a:pt x="12494" y="1482"/>
                      </a:cubicBezTo>
                      <a:cubicBezTo>
                        <a:pt x="11012" y="2965"/>
                        <a:pt x="6565" y="4659"/>
                        <a:pt x="6565" y="4659"/>
                      </a:cubicBezTo>
                      <a:cubicBezTo>
                        <a:pt x="0" y="21176"/>
                        <a:pt x="0" y="21176"/>
                        <a:pt x="0" y="21176"/>
                      </a:cubicBezTo>
                      <a:cubicBezTo>
                        <a:pt x="8047" y="12071"/>
                        <a:pt x="8047" y="12071"/>
                        <a:pt x="8047" y="12071"/>
                      </a:cubicBezTo>
                      <a:cubicBezTo>
                        <a:pt x="7624" y="10800"/>
                        <a:pt x="7835" y="9318"/>
                        <a:pt x="8682" y="8259"/>
                      </a:cubicBezTo>
                      <a:cubicBezTo>
                        <a:pt x="9953" y="6988"/>
                        <a:pt x="12071" y="6988"/>
                        <a:pt x="13341" y="8259"/>
                      </a:cubicBezTo>
                      <a:cubicBezTo>
                        <a:pt x="14400" y="9529"/>
                        <a:pt x="14400" y="11647"/>
                        <a:pt x="13341" y="12918"/>
                      </a:cubicBezTo>
                      <a:cubicBezTo>
                        <a:pt x="12282" y="13765"/>
                        <a:pt x="10800" y="13976"/>
                        <a:pt x="9529" y="13553"/>
                      </a:cubicBezTo>
                      <a:cubicBezTo>
                        <a:pt x="424" y="21600"/>
                        <a:pt x="424" y="21600"/>
                        <a:pt x="424" y="21600"/>
                      </a:cubicBezTo>
                      <a:cubicBezTo>
                        <a:pt x="16941" y="15035"/>
                        <a:pt x="16941" y="15035"/>
                        <a:pt x="16941" y="15035"/>
                      </a:cubicBezTo>
                      <a:cubicBezTo>
                        <a:pt x="16941" y="15035"/>
                        <a:pt x="18424" y="10588"/>
                        <a:pt x="19906" y="9106"/>
                      </a:cubicBezTo>
                      <a:cubicBezTo>
                        <a:pt x="21600" y="7624"/>
                        <a:pt x="21600" y="7624"/>
                        <a:pt x="21600" y="7624"/>
                      </a:cubicBezTo>
                      <a:lnTo>
                        <a:pt x="18424" y="4659"/>
                      </a:lnTo>
                      <a:close/>
                      <a:moveTo>
                        <a:pt x="18424" y="4659"/>
                      </a:moveTo>
                    </a:path>
                  </a:pathLst>
                </a:custGeom>
                <a:grpFill/>
                <a:ln>
                  <a:noFill/>
                </a:ln>
              </p:spPr>
              <p:txBody>
                <a:bodyPr lIns="0" tIns="0" rIns="0" bIns="0"/>
                <a:lstStyle/>
                <a:p>
                  <a:pPr algn="ctr"/>
                  <a:endParaRPr lang="en-US" sz="2400" dirty="0">
                    <a:solidFill>
                      <a:schemeClr val="tx1">
                        <a:lumMod val="75000"/>
                        <a:lumOff val="25000"/>
                      </a:schemeClr>
                    </a:solidFill>
                    <a:cs typeface="+mn-ea"/>
                    <a:sym typeface="+mn-lt"/>
                  </a:endParaRPr>
                </a:p>
              </p:txBody>
            </p:sp>
            <p:sp>
              <p:nvSpPr>
                <p:cNvPr id="37" name="Freeform 30"/>
                <p:cNvSpPr/>
                <p:nvPr/>
              </p:nvSpPr>
              <p:spPr bwMode="auto">
                <a:xfrm>
                  <a:off x="4619625" y="2303265"/>
                  <a:ext cx="116681" cy="113109"/>
                </a:xfrm>
                <a:custGeom>
                  <a:avLst/>
                  <a:gdLst>
                    <a:gd name="T0" fmla="*/ 24 w 21600"/>
                    <a:gd name="T1" fmla="*/ 0 h 21600"/>
                    <a:gd name="T2" fmla="*/ 196 w 21600"/>
                    <a:gd name="T3" fmla="*/ 167 h 21600"/>
                    <a:gd name="T4" fmla="*/ 172 w 21600"/>
                    <a:gd name="T5" fmla="*/ 190 h 21600"/>
                    <a:gd name="T6" fmla="*/ 0 w 21600"/>
                    <a:gd name="T7" fmla="*/ 23 h 21600"/>
                    <a:gd name="T8" fmla="*/ 24 w 21600"/>
                    <a:gd name="T9" fmla="*/ 0 h 21600"/>
                    <a:gd name="T10" fmla="*/ 24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667" y="0"/>
                      </a:moveTo>
                      <a:lnTo>
                        <a:pt x="21600" y="18933"/>
                      </a:lnTo>
                      <a:lnTo>
                        <a:pt x="18933" y="21600"/>
                      </a:lnTo>
                      <a:lnTo>
                        <a:pt x="0" y="2667"/>
                      </a:lnTo>
                      <a:lnTo>
                        <a:pt x="2667" y="0"/>
                      </a:lnTo>
                      <a:close/>
                      <a:moveTo>
                        <a:pt x="2667" y="0"/>
                      </a:moveTo>
                    </a:path>
                  </a:pathLst>
                </a:custGeom>
                <a:grpFill/>
                <a:ln>
                  <a:noFill/>
                </a:ln>
              </p:spPr>
              <p:txBody>
                <a:bodyPr lIns="0" tIns="0" rIns="0" bIns="0"/>
                <a:lstStyle/>
                <a:p>
                  <a:pPr algn="ctr"/>
                  <a:endParaRPr lang="en-US" sz="2400" dirty="0">
                    <a:solidFill>
                      <a:schemeClr val="tx1">
                        <a:lumMod val="75000"/>
                        <a:lumOff val="25000"/>
                      </a:schemeClr>
                    </a:solidFill>
                    <a:cs typeface="+mn-ea"/>
                    <a:sym typeface="+mn-lt"/>
                  </a:endParaRPr>
                </a:p>
              </p:txBody>
            </p:sp>
          </p:grpSp>
        </p:grpSp>
        <p:grpSp>
          <p:nvGrpSpPr>
            <p:cNvPr id="42" name="组合 41"/>
            <p:cNvGrpSpPr/>
            <p:nvPr/>
          </p:nvGrpSpPr>
          <p:grpSpPr>
            <a:xfrm>
              <a:off x="6060306" y="3597391"/>
              <a:ext cx="4296037" cy="1998957"/>
              <a:chOff x="6060307" y="3518819"/>
              <a:chExt cx="4296037" cy="1998957"/>
            </a:xfrm>
          </p:grpSpPr>
          <p:sp>
            <p:nvSpPr>
              <p:cNvPr id="8" name="Rectangle 9"/>
              <p:cNvSpPr/>
              <p:nvPr/>
            </p:nvSpPr>
            <p:spPr>
              <a:xfrm>
                <a:off x="6060307" y="4686797"/>
                <a:ext cx="1963076" cy="830979"/>
              </a:xfrm>
              <a:prstGeom prst="rect">
                <a:avLst/>
              </a:prstGeom>
            </p:spPr>
            <p:txBody>
              <a:bodyPr wrap="square" lIns="91423" tIns="45711" rIns="91423" bIns="45711">
                <a:spAutoFit/>
              </a:bodyPr>
              <a:lstStyle/>
              <a:p>
                <a:pPr algn="ctr"/>
                <a:r>
                  <a:rPr lang="zh-CN" altLang="en-US" sz="1200" dirty="0">
                    <a:solidFill>
                      <a:schemeClr val="tx1">
                        <a:lumMod val="75000"/>
                        <a:lumOff val="25000"/>
                      </a:schemeClr>
                    </a:solidFill>
                    <a:cs typeface="+mn-ea"/>
                    <a:sym typeface="+mn-lt"/>
                  </a:rPr>
                  <a:t>在这里输入您的主要叙述内容请在这里输入您的主要叙述内容请在这里输入您的主要叙述内容</a:t>
                </a:r>
                <a:endParaRPr lang="en-AU" altLang="zh-CN" sz="1200" dirty="0">
                  <a:solidFill>
                    <a:schemeClr val="tx1">
                      <a:lumMod val="75000"/>
                      <a:lumOff val="25000"/>
                    </a:schemeClr>
                  </a:solidFill>
                  <a:cs typeface="+mn-ea"/>
                  <a:sym typeface="+mn-lt"/>
                </a:endParaRPr>
              </a:p>
            </p:txBody>
          </p:sp>
          <p:sp>
            <p:nvSpPr>
              <p:cNvPr id="9" name="TextBox 10"/>
              <p:cNvSpPr txBox="1"/>
              <p:nvPr/>
            </p:nvSpPr>
            <p:spPr>
              <a:xfrm>
                <a:off x="6272298" y="4350666"/>
                <a:ext cx="1608871" cy="338536"/>
              </a:xfrm>
              <a:prstGeom prst="rect">
                <a:avLst/>
              </a:prstGeom>
              <a:noFill/>
            </p:spPr>
            <p:txBody>
              <a:bodyPr wrap="square" lIns="91423" tIns="45711" rIns="91423" bIns="45711" rtlCol="0">
                <a:spAutoFit/>
              </a:bodyPr>
              <a:lstStyle/>
              <a:p>
                <a:pPr algn="ctr"/>
                <a:r>
                  <a:rPr lang="zh-CN" altLang="en-US" sz="1600" dirty="0">
                    <a:solidFill>
                      <a:schemeClr val="tx1">
                        <a:lumMod val="75000"/>
                        <a:lumOff val="25000"/>
                      </a:schemeClr>
                    </a:solidFill>
                    <a:cs typeface="+mn-ea"/>
                    <a:sym typeface="+mn-lt"/>
                  </a:rPr>
                  <a:t>输入标题</a:t>
                </a:r>
                <a:endParaRPr lang="id-ID" sz="1600" dirty="0">
                  <a:solidFill>
                    <a:schemeClr val="tx1">
                      <a:lumMod val="75000"/>
                      <a:lumOff val="25000"/>
                    </a:schemeClr>
                  </a:solidFill>
                  <a:cs typeface="+mn-ea"/>
                  <a:sym typeface="+mn-lt"/>
                </a:endParaRPr>
              </a:p>
            </p:txBody>
          </p:sp>
          <p:sp>
            <p:nvSpPr>
              <p:cNvPr id="14" name="Rectangle 17"/>
              <p:cNvSpPr/>
              <p:nvPr/>
            </p:nvSpPr>
            <p:spPr>
              <a:xfrm>
                <a:off x="8393268" y="4682877"/>
                <a:ext cx="1963076" cy="830979"/>
              </a:xfrm>
              <a:prstGeom prst="rect">
                <a:avLst/>
              </a:prstGeom>
            </p:spPr>
            <p:txBody>
              <a:bodyPr wrap="square" lIns="91423" tIns="45711" rIns="91423" bIns="45711">
                <a:spAutoFit/>
              </a:bodyPr>
              <a:lstStyle/>
              <a:p>
                <a:pPr algn="ctr"/>
                <a:r>
                  <a:rPr lang="zh-CN" altLang="en-US" sz="1200" dirty="0">
                    <a:solidFill>
                      <a:schemeClr val="tx1">
                        <a:lumMod val="75000"/>
                        <a:lumOff val="25000"/>
                      </a:schemeClr>
                    </a:solidFill>
                    <a:cs typeface="+mn-ea"/>
                    <a:sym typeface="+mn-lt"/>
                  </a:rPr>
                  <a:t>在这里输入您的主要叙述内容请在这里输入您的主要叙述内容请在这里输入您的主要叙述内容</a:t>
                </a:r>
                <a:endParaRPr lang="en-AU" altLang="zh-CN" sz="1200" dirty="0">
                  <a:solidFill>
                    <a:schemeClr val="tx1">
                      <a:lumMod val="75000"/>
                      <a:lumOff val="25000"/>
                    </a:schemeClr>
                  </a:solidFill>
                  <a:cs typeface="+mn-ea"/>
                  <a:sym typeface="+mn-lt"/>
                </a:endParaRPr>
              </a:p>
            </p:txBody>
          </p:sp>
          <p:sp>
            <p:nvSpPr>
              <p:cNvPr id="15" name="TextBox 18"/>
              <p:cNvSpPr txBox="1"/>
              <p:nvPr/>
            </p:nvSpPr>
            <p:spPr>
              <a:xfrm>
                <a:off x="8535478" y="4346746"/>
                <a:ext cx="1678653" cy="338536"/>
              </a:xfrm>
              <a:prstGeom prst="rect">
                <a:avLst/>
              </a:prstGeom>
              <a:noFill/>
            </p:spPr>
            <p:txBody>
              <a:bodyPr wrap="square" lIns="91423" tIns="45711" rIns="91423" bIns="45711" rtlCol="0">
                <a:spAutoFit/>
              </a:bodyPr>
              <a:lstStyle/>
              <a:p>
                <a:pPr algn="ctr"/>
                <a:r>
                  <a:rPr lang="zh-CN" altLang="en-US" sz="1600" dirty="0">
                    <a:solidFill>
                      <a:schemeClr val="tx1">
                        <a:lumMod val="75000"/>
                        <a:lumOff val="25000"/>
                      </a:schemeClr>
                    </a:solidFill>
                    <a:cs typeface="+mn-ea"/>
                    <a:sym typeface="+mn-lt"/>
                  </a:rPr>
                  <a:t>输入标题</a:t>
                </a:r>
                <a:endParaRPr lang="id-ID" sz="1600" dirty="0">
                  <a:solidFill>
                    <a:schemeClr val="tx1">
                      <a:lumMod val="75000"/>
                      <a:lumOff val="25000"/>
                    </a:schemeClr>
                  </a:solidFill>
                  <a:cs typeface="+mn-ea"/>
                  <a:sym typeface="+mn-lt"/>
                </a:endParaRPr>
              </a:p>
            </p:txBody>
          </p:sp>
          <p:sp>
            <p:nvSpPr>
              <p:cNvPr id="17" name="Flowchart: Connector 22"/>
              <p:cNvSpPr/>
              <p:nvPr/>
            </p:nvSpPr>
            <p:spPr>
              <a:xfrm>
                <a:off x="6695330" y="3541282"/>
                <a:ext cx="673069" cy="673069"/>
              </a:xfrm>
              <a:prstGeom prst="flowChartConnector">
                <a:avLst/>
              </a:prstGeom>
              <a:solidFill>
                <a:srgbClr val="FFC000"/>
              </a:solidFill>
              <a:ln w="12700" cap="flat" cmpd="sng" algn="ctr">
                <a:noFill/>
                <a:prstDash val="solid"/>
                <a:miter lim="800000"/>
              </a:ln>
              <a:effectLst/>
            </p:spPr>
            <p:txBody>
              <a:bodyPr lIns="91440" tIns="45720" rIns="91440" bIns="45720" rtlCol="0" anchor="ctr"/>
              <a:lstStyle/>
              <a:p>
                <a:pPr algn="ctr">
                  <a:defRPr/>
                </a:pPr>
                <a:endParaRPr lang="en-US" sz="2400" kern="0" dirty="0">
                  <a:solidFill>
                    <a:schemeClr val="tx1">
                      <a:lumMod val="75000"/>
                      <a:lumOff val="25000"/>
                    </a:schemeClr>
                  </a:solidFill>
                  <a:cs typeface="+mn-ea"/>
                  <a:sym typeface="+mn-lt"/>
                </a:endParaRPr>
              </a:p>
            </p:txBody>
          </p:sp>
          <p:sp>
            <p:nvSpPr>
              <p:cNvPr id="19" name="Flowchart: Connector 25"/>
              <p:cNvSpPr/>
              <p:nvPr/>
            </p:nvSpPr>
            <p:spPr>
              <a:xfrm>
                <a:off x="8999075" y="3518819"/>
                <a:ext cx="673069" cy="673069"/>
              </a:xfrm>
              <a:prstGeom prst="flowChartConnector">
                <a:avLst/>
              </a:prstGeom>
              <a:solidFill>
                <a:srgbClr val="718DE1"/>
              </a:solidFill>
              <a:ln w="12700" cap="flat" cmpd="sng" algn="ctr">
                <a:noFill/>
                <a:prstDash val="solid"/>
                <a:miter lim="800000"/>
              </a:ln>
              <a:effectLst/>
            </p:spPr>
            <p:txBody>
              <a:bodyPr lIns="91440" tIns="45720" rIns="91440" bIns="45720" rtlCol="0" anchor="ctr"/>
              <a:lstStyle/>
              <a:p>
                <a:pPr algn="ctr">
                  <a:defRPr/>
                </a:pPr>
                <a:endParaRPr lang="en-US" sz="2400" kern="0" dirty="0">
                  <a:solidFill>
                    <a:schemeClr val="tx1">
                      <a:lumMod val="75000"/>
                      <a:lumOff val="25000"/>
                    </a:schemeClr>
                  </a:solidFill>
                  <a:cs typeface="+mn-ea"/>
                  <a:sym typeface="+mn-lt"/>
                </a:endParaRPr>
              </a:p>
            </p:txBody>
          </p:sp>
          <p:grpSp>
            <p:nvGrpSpPr>
              <p:cNvPr id="38" name="Group 45"/>
              <p:cNvGrpSpPr/>
              <p:nvPr/>
            </p:nvGrpSpPr>
            <p:grpSpPr>
              <a:xfrm>
                <a:off x="9110758" y="3676694"/>
                <a:ext cx="449124" cy="376095"/>
                <a:chOff x="5099051" y="3930651"/>
                <a:chExt cx="390525" cy="327025"/>
              </a:xfrm>
              <a:solidFill>
                <a:schemeClr val="bg1"/>
              </a:solidFill>
            </p:grpSpPr>
            <p:sp>
              <p:nvSpPr>
                <p:cNvPr id="39" name="Freeform 103"/>
                <p:cNvSpPr/>
                <p:nvPr/>
              </p:nvSpPr>
              <p:spPr bwMode="auto">
                <a:xfrm>
                  <a:off x="5165726" y="4027488"/>
                  <a:ext cx="255588" cy="230188"/>
                </a:xfrm>
                <a:custGeom>
                  <a:avLst/>
                  <a:gdLst>
                    <a:gd name="T0" fmla="*/ 0 w 161"/>
                    <a:gd name="T1" fmla="*/ 62 h 145"/>
                    <a:gd name="T2" fmla="*/ 0 w 161"/>
                    <a:gd name="T3" fmla="*/ 145 h 145"/>
                    <a:gd name="T4" fmla="*/ 31 w 161"/>
                    <a:gd name="T5" fmla="*/ 145 h 145"/>
                    <a:gd name="T6" fmla="*/ 130 w 161"/>
                    <a:gd name="T7" fmla="*/ 145 h 145"/>
                    <a:gd name="T8" fmla="*/ 161 w 161"/>
                    <a:gd name="T9" fmla="*/ 145 h 145"/>
                    <a:gd name="T10" fmla="*/ 161 w 161"/>
                    <a:gd name="T11" fmla="*/ 62 h 145"/>
                    <a:gd name="T12" fmla="*/ 81 w 161"/>
                    <a:gd name="T13" fmla="*/ 0 h 145"/>
                    <a:gd name="T14" fmla="*/ 0 w 161"/>
                    <a:gd name="T15" fmla="*/ 62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145">
                      <a:moveTo>
                        <a:pt x="0" y="62"/>
                      </a:moveTo>
                      <a:lnTo>
                        <a:pt x="0" y="145"/>
                      </a:lnTo>
                      <a:lnTo>
                        <a:pt x="31" y="145"/>
                      </a:lnTo>
                      <a:lnTo>
                        <a:pt x="130" y="145"/>
                      </a:lnTo>
                      <a:lnTo>
                        <a:pt x="161" y="145"/>
                      </a:lnTo>
                      <a:lnTo>
                        <a:pt x="161" y="62"/>
                      </a:lnTo>
                      <a:lnTo>
                        <a:pt x="81" y="0"/>
                      </a:lnTo>
                      <a:lnTo>
                        <a:pt x="0"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lgn="ctr"/>
                  <a:endParaRPr lang="en-US" sz="2400" dirty="0">
                    <a:solidFill>
                      <a:schemeClr val="tx1">
                        <a:lumMod val="75000"/>
                        <a:lumOff val="25000"/>
                      </a:schemeClr>
                    </a:solidFill>
                    <a:cs typeface="+mn-ea"/>
                    <a:sym typeface="+mn-lt"/>
                  </a:endParaRPr>
                </a:p>
              </p:txBody>
            </p:sp>
            <p:sp>
              <p:nvSpPr>
                <p:cNvPr id="40" name="Freeform 104"/>
                <p:cNvSpPr/>
                <p:nvPr/>
              </p:nvSpPr>
              <p:spPr bwMode="auto">
                <a:xfrm>
                  <a:off x="5099051" y="3930651"/>
                  <a:ext cx="390525" cy="195263"/>
                </a:xfrm>
                <a:custGeom>
                  <a:avLst/>
                  <a:gdLst>
                    <a:gd name="T0" fmla="*/ 225 w 246"/>
                    <a:gd name="T1" fmla="*/ 80 h 123"/>
                    <a:gd name="T2" fmla="*/ 225 w 246"/>
                    <a:gd name="T3" fmla="*/ 21 h 123"/>
                    <a:gd name="T4" fmla="*/ 182 w 246"/>
                    <a:gd name="T5" fmla="*/ 21 h 123"/>
                    <a:gd name="T6" fmla="*/ 182 w 246"/>
                    <a:gd name="T7" fmla="*/ 47 h 123"/>
                    <a:gd name="T8" fmla="*/ 123 w 246"/>
                    <a:gd name="T9" fmla="*/ 0 h 123"/>
                    <a:gd name="T10" fmla="*/ 123 w 246"/>
                    <a:gd name="T11" fmla="*/ 0 h 123"/>
                    <a:gd name="T12" fmla="*/ 123 w 246"/>
                    <a:gd name="T13" fmla="*/ 0 h 123"/>
                    <a:gd name="T14" fmla="*/ 123 w 246"/>
                    <a:gd name="T15" fmla="*/ 0 h 123"/>
                    <a:gd name="T16" fmla="*/ 123 w 246"/>
                    <a:gd name="T17" fmla="*/ 0 h 123"/>
                    <a:gd name="T18" fmla="*/ 0 w 246"/>
                    <a:gd name="T19" fmla="*/ 97 h 123"/>
                    <a:gd name="T20" fmla="*/ 21 w 246"/>
                    <a:gd name="T21" fmla="*/ 123 h 123"/>
                    <a:gd name="T22" fmla="*/ 123 w 246"/>
                    <a:gd name="T23" fmla="*/ 42 h 123"/>
                    <a:gd name="T24" fmla="*/ 225 w 246"/>
                    <a:gd name="T25" fmla="*/ 123 h 123"/>
                    <a:gd name="T26" fmla="*/ 246 w 246"/>
                    <a:gd name="T27" fmla="*/ 97 h 123"/>
                    <a:gd name="T28" fmla="*/ 225 w 246"/>
                    <a:gd name="T29" fmla="*/ 8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23">
                      <a:moveTo>
                        <a:pt x="225" y="80"/>
                      </a:moveTo>
                      <a:lnTo>
                        <a:pt x="225" y="21"/>
                      </a:lnTo>
                      <a:lnTo>
                        <a:pt x="182" y="21"/>
                      </a:lnTo>
                      <a:lnTo>
                        <a:pt x="182" y="47"/>
                      </a:lnTo>
                      <a:lnTo>
                        <a:pt x="123" y="0"/>
                      </a:lnTo>
                      <a:lnTo>
                        <a:pt x="123" y="0"/>
                      </a:lnTo>
                      <a:lnTo>
                        <a:pt x="123" y="0"/>
                      </a:lnTo>
                      <a:lnTo>
                        <a:pt x="123" y="0"/>
                      </a:lnTo>
                      <a:lnTo>
                        <a:pt x="123" y="0"/>
                      </a:lnTo>
                      <a:lnTo>
                        <a:pt x="0" y="97"/>
                      </a:lnTo>
                      <a:lnTo>
                        <a:pt x="21" y="123"/>
                      </a:lnTo>
                      <a:lnTo>
                        <a:pt x="123" y="42"/>
                      </a:lnTo>
                      <a:lnTo>
                        <a:pt x="225" y="123"/>
                      </a:lnTo>
                      <a:lnTo>
                        <a:pt x="246" y="97"/>
                      </a:lnTo>
                      <a:lnTo>
                        <a:pt x="225" y="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lgn="ctr"/>
                  <a:endParaRPr lang="en-US" sz="2400" dirty="0">
                    <a:solidFill>
                      <a:schemeClr val="tx1">
                        <a:lumMod val="75000"/>
                        <a:lumOff val="25000"/>
                      </a:schemeClr>
                    </a:solidFill>
                    <a:cs typeface="+mn-ea"/>
                    <a:sym typeface="+mn-lt"/>
                  </a:endParaRPr>
                </a:p>
              </p:txBody>
            </p:sp>
          </p:grpSp>
          <p:sp>
            <p:nvSpPr>
              <p:cNvPr id="41" name="Freeform 82"/>
              <p:cNvSpPr>
                <a:spLocks noEditPoints="1"/>
              </p:cNvSpPr>
              <p:nvPr/>
            </p:nvSpPr>
            <p:spPr bwMode="auto">
              <a:xfrm flipH="1">
                <a:off x="6843240" y="3700646"/>
                <a:ext cx="401135" cy="352143"/>
              </a:xfrm>
              <a:custGeom>
                <a:avLst/>
                <a:gdLst>
                  <a:gd name="T0" fmla="*/ 110 w 111"/>
                  <a:gd name="T1" fmla="*/ 13 h 97"/>
                  <a:gd name="T2" fmla="*/ 101 w 111"/>
                  <a:gd name="T3" fmla="*/ 3 h 97"/>
                  <a:gd name="T4" fmla="*/ 96 w 111"/>
                  <a:gd name="T5" fmla="*/ 3 h 97"/>
                  <a:gd name="T6" fmla="*/ 95 w 111"/>
                  <a:gd name="T7" fmla="*/ 5 h 97"/>
                  <a:gd name="T8" fmla="*/ 92 w 111"/>
                  <a:gd name="T9" fmla="*/ 6 h 97"/>
                  <a:gd name="T10" fmla="*/ 92 w 111"/>
                  <a:gd name="T11" fmla="*/ 6 h 97"/>
                  <a:gd name="T12" fmla="*/ 67 w 111"/>
                  <a:gd name="T13" fmla="*/ 32 h 97"/>
                  <a:gd name="T14" fmla="*/ 66 w 111"/>
                  <a:gd name="T15" fmla="*/ 37 h 97"/>
                  <a:gd name="T16" fmla="*/ 68 w 111"/>
                  <a:gd name="T17" fmla="*/ 41 h 97"/>
                  <a:gd name="T18" fmla="*/ 68 w 111"/>
                  <a:gd name="T19" fmla="*/ 41 h 97"/>
                  <a:gd name="T20" fmla="*/ 69 w 111"/>
                  <a:gd name="T21" fmla="*/ 41 h 97"/>
                  <a:gd name="T22" fmla="*/ 63 w 111"/>
                  <a:gd name="T23" fmla="*/ 46 h 97"/>
                  <a:gd name="T24" fmla="*/ 45 w 111"/>
                  <a:gd name="T25" fmla="*/ 28 h 97"/>
                  <a:gd name="T26" fmla="*/ 39 w 111"/>
                  <a:gd name="T27" fmla="*/ 7 h 97"/>
                  <a:gd name="T28" fmla="*/ 18 w 111"/>
                  <a:gd name="T29" fmla="*/ 1 h 97"/>
                  <a:gd name="T30" fmla="*/ 30 w 111"/>
                  <a:gd name="T31" fmla="*/ 14 h 97"/>
                  <a:gd name="T32" fmla="*/ 27 w 111"/>
                  <a:gd name="T33" fmla="*/ 26 h 97"/>
                  <a:gd name="T34" fmla="*/ 15 w 111"/>
                  <a:gd name="T35" fmla="*/ 29 h 97"/>
                  <a:gd name="T36" fmla="*/ 3 w 111"/>
                  <a:gd name="T37" fmla="*/ 17 h 97"/>
                  <a:gd name="T38" fmla="*/ 9 w 111"/>
                  <a:gd name="T39" fmla="*/ 37 h 97"/>
                  <a:gd name="T40" fmla="*/ 31 w 111"/>
                  <a:gd name="T41" fmla="*/ 43 h 97"/>
                  <a:gd name="T42" fmla="*/ 31 w 111"/>
                  <a:gd name="T43" fmla="*/ 43 h 97"/>
                  <a:gd name="T44" fmla="*/ 48 w 111"/>
                  <a:gd name="T45" fmla="*/ 60 h 97"/>
                  <a:gd name="T46" fmla="*/ 32 w 111"/>
                  <a:gd name="T47" fmla="*/ 78 h 97"/>
                  <a:gd name="T48" fmla="*/ 31 w 111"/>
                  <a:gd name="T49" fmla="*/ 77 h 97"/>
                  <a:gd name="T50" fmla="*/ 26 w 111"/>
                  <a:gd name="T51" fmla="*/ 80 h 97"/>
                  <a:gd name="T52" fmla="*/ 18 w 111"/>
                  <a:gd name="T53" fmla="*/ 93 h 97"/>
                  <a:gd name="T54" fmla="*/ 20 w 111"/>
                  <a:gd name="T55" fmla="*/ 95 h 97"/>
                  <a:gd name="T56" fmla="*/ 33 w 111"/>
                  <a:gd name="T57" fmla="*/ 87 h 97"/>
                  <a:gd name="T58" fmla="*/ 37 w 111"/>
                  <a:gd name="T59" fmla="*/ 83 h 97"/>
                  <a:gd name="T60" fmla="*/ 35 w 111"/>
                  <a:gd name="T61" fmla="*/ 82 h 97"/>
                  <a:gd name="T62" fmla="*/ 53 w 111"/>
                  <a:gd name="T63" fmla="*/ 64 h 97"/>
                  <a:gd name="T64" fmla="*/ 82 w 111"/>
                  <a:gd name="T65" fmla="*/ 93 h 97"/>
                  <a:gd name="T66" fmla="*/ 89 w 111"/>
                  <a:gd name="T67" fmla="*/ 97 h 97"/>
                  <a:gd name="T68" fmla="*/ 96 w 111"/>
                  <a:gd name="T69" fmla="*/ 93 h 97"/>
                  <a:gd name="T70" fmla="*/ 96 w 111"/>
                  <a:gd name="T71" fmla="*/ 79 h 97"/>
                  <a:gd name="T72" fmla="*/ 67 w 111"/>
                  <a:gd name="T73" fmla="*/ 50 h 97"/>
                  <a:gd name="T74" fmla="*/ 72 w 111"/>
                  <a:gd name="T75" fmla="*/ 45 h 97"/>
                  <a:gd name="T76" fmla="*/ 75 w 111"/>
                  <a:gd name="T77" fmla="*/ 47 h 97"/>
                  <a:gd name="T78" fmla="*/ 82 w 111"/>
                  <a:gd name="T79" fmla="*/ 46 h 97"/>
                  <a:gd name="T80" fmla="*/ 106 w 111"/>
                  <a:gd name="T81" fmla="*/ 21 h 97"/>
                  <a:gd name="T82" fmla="*/ 106 w 111"/>
                  <a:gd name="T83" fmla="*/ 20 h 97"/>
                  <a:gd name="T84" fmla="*/ 106 w 111"/>
                  <a:gd name="T85" fmla="*/ 20 h 97"/>
                  <a:gd name="T86" fmla="*/ 107 w 111"/>
                  <a:gd name="T87" fmla="*/ 18 h 97"/>
                  <a:gd name="T88" fmla="*/ 110 w 111"/>
                  <a:gd name="T89" fmla="*/ 18 h 97"/>
                  <a:gd name="T90" fmla="*/ 110 w 111"/>
                  <a:gd name="T91" fmla="*/ 13 h 97"/>
                  <a:gd name="T92" fmla="*/ 90 w 111"/>
                  <a:gd name="T93" fmla="*/ 84 h 97"/>
                  <a:gd name="T94" fmla="*/ 94 w 111"/>
                  <a:gd name="T95" fmla="*/ 87 h 97"/>
                  <a:gd name="T96" fmla="*/ 90 w 111"/>
                  <a:gd name="T97" fmla="*/ 92 h 97"/>
                  <a:gd name="T98" fmla="*/ 86 w 111"/>
                  <a:gd name="T99" fmla="*/ 87 h 97"/>
                  <a:gd name="T100" fmla="*/ 90 w 111"/>
                  <a:gd name="T101" fmla="*/ 84 h 97"/>
                  <a:gd name="T102" fmla="*/ 76 w 111"/>
                  <a:gd name="T103" fmla="*/ 32 h 97"/>
                  <a:gd name="T104" fmla="*/ 74 w 111"/>
                  <a:gd name="T105" fmla="*/ 31 h 97"/>
                  <a:gd name="T106" fmla="*/ 93 w 111"/>
                  <a:gd name="T107" fmla="*/ 13 h 97"/>
                  <a:gd name="T108" fmla="*/ 95 w 111"/>
                  <a:gd name="T109" fmla="*/ 14 h 97"/>
                  <a:gd name="T110" fmla="*/ 76 w 111"/>
                  <a:gd name="T111" fmla="*/ 32 h 97"/>
                  <a:gd name="T112" fmla="*/ 76 w 111"/>
                  <a:gd name="T113" fmla="*/ 32 h 97"/>
                  <a:gd name="T114" fmla="*/ 82 w 111"/>
                  <a:gd name="T115" fmla="*/ 39 h 97"/>
                  <a:gd name="T116" fmla="*/ 80 w 111"/>
                  <a:gd name="T117" fmla="*/ 37 h 97"/>
                  <a:gd name="T118" fmla="*/ 99 w 111"/>
                  <a:gd name="T119" fmla="*/ 18 h 97"/>
                  <a:gd name="T120" fmla="*/ 101 w 111"/>
                  <a:gd name="T121" fmla="*/ 20 h 97"/>
                  <a:gd name="T122" fmla="*/ 82 w 111"/>
                  <a:gd name="T123" fmla="*/ 39 h 97"/>
                  <a:gd name="T124" fmla="*/ 82 w 111"/>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 h="97">
                    <a:moveTo>
                      <a:pt x="110" y="13"/>
                    </a:moveTo>
                    <a:cubicBezTo>
                      <a:pt x="101" y="3"/>
                      <a:pt x="101" y="3"/>
                      <a:pt x="101" y="3"/>
                    </a:cubicBezTo>
                    <a:cubicBezTo>
                      <a:pt x="99" y="1"/>
                      <a:pt x="97" y="1"/>
                      <a:pt x="96" y="3"/>
                    </a:cubicBezTo>
                    <a:cubicBezTo>
                      <a:pt x="95" y="4"/>
                      <a:pt x="95" y="4"/>
                      <a:pt x="95" y="5"/>
                    </a:cubicBezTo>
                    <a:cubicBezTo>
                      <a:pt x="94" y="5"/>
                      <a:pt x="93" y="6"/>
                      <a:pt x="92" y="6"/>
                    </a:cubicBezTo>
                    <a:cubicBezTo>
                      <a:pt x="92" y="6"/>
                      <a:pt x="92" y="6"/>
                      <a:pt x="92" y="6"/>
                    </a:cubicBezTo>
                    <a:cubicBezTo>
                      <a:pt x="67" y="32"/>
                      <a:pt x="67" y="32"/>
                      <a:pt x="67" y="32"/>
                    </a:cubicBezTo>
                    <a:cubicBezTo>
                      <a:pt x="67" y="33"/>
                      <a:pt x="67" y="36"/>
                      <a:pt x="66" y="37"/>
                    </a:cubicBezTo>
                    <a:cubicBezTo>
                      <a:pt x="68" y="41"/>
                      <a:pt x="68" y="41"/>
                      <a:pt x="68" y="41"/>
                    </a:cubicBezTo>
                    <a:cubicBezTo>
                      <a:pt x="68" y="41"/>
                      <a:pt x="68" y="41"/>
                      <a:pt x="68" y="41"/>
                    </a:cubicBezTo>
                    <a:cubicBezTo>
                      <a:pt x="69" y="41"/>
                      <a:pt x="69" y="41"/>
                      <a:pt x="69" y="41"/>
                    </a:cubicBezTo>
                    <a:cubicBezTo>
                      <a:pt x="63" y="46"/>
                      <a:pt x="63" y="46"/>
                      <a:pt x="63" y="46"/>
                    </a:cubicBezTo>
                    <a:cubicBezTo>
                      <a:pt x="45" y="28"/>
                      <a:pt x="45" y="28"/>
                      <a:pt x="45" y="28"/>
                    </a:cubicBezTo>
                    <a:cubicBezTo>
                      <a:pt x="47" y="21"/>
                      <a:pt x="45" y="13"/>
                      <a:pt x="39" y="7"/>
                    </a:cubicBezTo>
                    <a:cubicBezTo>
                      <a:pt x="34" y="1"/>
                      <a:pt x="25" y="0"/>
                      <a:pt x="18" y="1"/>
                    </a:cubicBezTo>
                    <a:cubicBezTo>
                      <a:pt x="30" y="14"/>
                      <a:pt x="30" y="14"/>
                      <a:pt x="30" y="14"/>
                    </a:cubicBezTo>
                    <a:cubicBezTo>
                      <a:pt x="27" y="26"/>
                      <a:pt x="27" y="26"/>
                      <a:pt x="27" y="26"/>
                    </a:cubicBezTo>
                    <a:cubicBezTo>
                      <a:pt x="15" y="29"/>
                      <a:pt x="15" y="29"/>
                      <a:pt x="15" y="29"/>
                    </a:cubicBezTo>
                    <a:cubicBezTo>
                      <a:pt x="3" y="17"/>
                      <a:pt x="3" y="17"/>
                      <a:pt x="3" y="17"/>
                    </a:cubicBezTo>
                    <a:cubicBezTo>
                      <a:pt x="0" y="23"/>
                      <a:pt x="3" y="32"/>
                      <a:pt x="9" y="37"/>
                    </a:cubicBezTo>
                    <a:cubicBezTo>
                      <a:pt x="14" y="43"/>
                      <a:pt x="23" y="46"/>
                      <a:pt x="31" y="43"/>
                    </a:cubicBezTo>
                    <a:cubicBezTo>
                      <a:pt x="31" y="43"/>
                      <a:pt x="31" y="43"/>
                      <a:pt x="31" y="43"/>
                    </a:cubicBezTo>
                    <a:cubicBezTo>
                      <a:pt x="48" y="60"/>
                      <a:pt x="48" y="60"/>
                      <a:pt x="48" y="60"/>
                    </a:cubicBezTo>
                    <a:cubicBezTo>
                      <a:pt x="32" y="78"/>
                      <a:pt x="32" y="78"/>
                      <a:pt x="32" y="78"/>
                    </a:cubicBezTo>
                    <a:cubicBezTo>
                      <a:pt x="31" y="77"/>
                      <a:pt x="31" y="77"/>
                      <a:pt x="31" y="77"/>
                    </a:cubicBezTo>
                    <a:cubicBezTo>
                      <a:pt x="26" y="80"/>
                      <a:pt x="26" y="80"/>
                      <a:pt x="26" y="80"/>
                    </a:cubicBezTo>
                    <a:cubicBezTo>
                      <a:pt x="18" y="93"/>
                      <a:pt x="18" y="93"/>
                      <a:pt x="18" y="93"/>
                    </a:cubicBezTo>
                    <a:cubicBezTo>
                      <a:pt x="20" y="95"/>
                      <a:pt x="20" y="95"/>
                      <a:pt x="20" y="95"/>
                    </a:cubicBezTo>
                    <a:cubicBezTo>
                      <a:pt x="33" y="87"/>
                      <a:pt x="33" y="87"/>
                      <a:pt x="33" y="87"/>
                    </a:cubicBezTo>
                    <a:cubicBezTo>
                      <a:pt x="37" y="83"/>
                      <a:pt x="37" y="83"/>
                      <a:pt x="37" y="83"/>
                    </a:cubicBezTo>
                    <a:cubicBezTo>
                      <a:pt x="35" y="82"/>
                      <a:pt x="35" y="82"/>
                      <a:pt x="35" y="82"/>
                    </a:cubicBezTo>
                    <a:cubicBezTo>
                      <a:pt x="53" y="64"/>
                      <a:pt x="53" y="64"/>
                      <a:pt x="53" y="64"/>
                    </a:cubicBezTo>
                    <a:cubicBezTo>
                      <a:pt x="82" y="93"/>
                      <a:pt x="82" y="93"/>
                      <a:pt x="82" y="93"/>
                    </a:cubicBezTo>
                    <a:cubicBezTo>
                      <a:pt x="84" y="96"/>
                      <a:pt x="86" y="97"/>
                      <a:pt x="89" y="97"/>
                    </a:cubicBezTo>
                    <a:cubicBezTo>
                      <a:pt x="91" y="97"/>
                      <a:pt x="94" y="96"/>
                      <a:pt x="96" y="93"/>
                    </a:cubicBezTo>
                    <a:cubicBezTo>
                      <a:pt x="101" y="89"/>
                      <a:pt x="101" y="83"/>
                      <a:pt x="96" y="79"/>
                    </a:cubicBezTo>
                    <a:cubicBezTo>
                      <a:pt x="67" y="50"/>
                      <a:pt x="67" y="50"/>
                      <a:pt x="67" y="50"/>
                    </a:cubicBezTo>
                    <a:cubicBezTo>
                      <a:pt x="72" y="45"/>
                      <a:pt x="72" y="45"/>
                      <a:pt x="72" y="45"/>
                    </a:cubicBezTo>
                    <a:cubicBezTo>
                      <a:pt x="75" y="47"/>
                      <a:pt x="75" y="47"/>
                      <a:pt x="75" y="47"/>
                    </a:cubicBezTo>
                    <a:cubicBezTo>
                      <a:pt x="77" y="46"/>
                      <a:pt x="79" y="46"/>
                      <a:pt x="82" y="46"/>
                    </a:cubicBezTo>
                    <a:cubicBezTo>
                      <a:pt x="106" y="21"/>
                      <a:pt x="106" y="21"/>
                      <a:pt x="106" y="21"/>
                    </a:cubicBezTo>
                    <a:cubicBezTo>
                      <a:pt x="106" y="20"/>
                      <a:pt x="106" y="20"/>
                      <a:pt x="106" y="20"/>
                    </a:cubicBezTo>
                    <a:cubicBezTo>
                      <a:pt x="106" y="20"/>
                      <a:pt x="106" y="20"/>
                      <a:pt x="106" y="20"/>
                    </a:cubicBezTo>
                    <a:cubicBezTo>
                      <a:pt x="107" y="19"/>
                      <a:pt x="107" y="19"/>
                      <a:pt x="107" y="18"/>
                    </a:cubicBezTo>
                    <a:cubicBezTo>
                      <a:pt x="109" y="18"/>
                      <a:pt x="110" y="18"/>
                      <a:pt x="110" y="18"/>
                    </a:cubicBezTo>
                    <a:cubicBezTo>
                      <a:pt x="111" y="16"/>
                      <a:pt x="111" y="14"/>
                      <a:pt x="110" y="13"/>
                    </a:cubicBezTo>
                    <a:close/>
                    <a:moveTo>
                      <a:pt x="90" y="84"/>
                    </a:moveTo>
                    <a:cubicBezTo>
                      <a:pt x="92" y="84"/>
                      <a:pt x="94" y="86"/>
                      <a:pt x="94" y="87"/>
                    </a:cubicBezTo>
                    <a:cubicBezTo>
                      <a:pt x="94" y="90"/>
                      <a:pt x="92" y="92"/>
                      <a:pt x="90" y="92"/>
                    </a:cubicBezTo>
                    <a:cubicBezTo>
                      <a:pt x="87" y="92"/>
                      <a:pt x="86" y="90"/>
                      <a:pt x="86" y="87"/>
                    </a:cubicBezTo>
                    <a:cubicBezTo>
                      <a:pt x="86" y="86"/>
                      <a:pt x="87" y="84"/>
                      <a:pt x="90" y="84"/>
                    </a:cubicBezTo>
                    <a:close/>
                    <a:moveTo>
                      <a:pt x="76" y="32"/>
                    </a:moveTo>
                    <a:cubicBezTo>
                      <a:pt x="74" y="31"/>
                      <a:pt x="74" y="31"/>
                      <a:pt x="74" y="31"/>
                    </a:cubicBezTo>
                    <a:cubicBezTo>
                      <a:pt x="93" y="13"/>
                      <a:pt x="93" y="13"/>
                      <a:pt x="93" y="13"/>
                    </a:cubicBezTo>
                    <a:cubicBezTo>
                      <a:pt x="95" y="14"/>
                      <a:pt x="95" y="14"/>
                      <a:pt x="95" y="14"/>
                    </a:cubicBezTo>
                    <a:cubicBezTo>
                      <a:pt x="76" y="32"/>
                      <a:pt x="76" y="32"/>
                      <a:pt x="76" y="32"/>
                    </a:cubicBezTo>
                    <a:cubicBezTo>
                      <a:pt x="76" y="32"/>
                      <a:pt x="76" y="32"/>
                      <a:pt x="76" y="32"/>
                    </a:cubicBezTo>
                    <a:close/>
                    <a:moveTo>
                      <a:pt x="82" y="39"/>
                    </a:moveTo>
                    <a:cubicBezTo>
                      <a:pt x="80" y="37"/>
                      <a:pt x="80" y="37"/>
                      <a:pt x="80" y="37"/>
                    </a:cubicBezTo>
                    <a:cubicBezTo>
                      <a:pt x="99" y="18"/>
                      <a:pt x="99" y="18"/>
                      <a:pt x="99" y="18"/>
                    </a:cubicBezTo>
                    <a:cubicBezTo>
                      <a:pt x="101" y="20"/>
                      <a:pt x="101" y="20"/>
                      <a:pt x="101" y="20"/>
                    </a:cubicBezTo>
                    <a:cubicBezTo>
                      <a:pt x="82" y="39"/>
                      <a:pt x="82" y="39"/>
                      <a:pt x="82" y="39"/>
                    </a:cubicBezTo>
                    <a:cubicBezTo>
                      <a:pt x="82" y="39"/>
                      <a:pt x="82" y="39"/>
                      <a:pt x="82" y="39"/>
                    </a:cubicBezTo>
                    <a:close/>
                  </a:path>
                </a:pathLst>
              </a:custGeom>
              <a:solidFill>
                <a:schemeClr val="bg1"/>
              </a:solidFill>
              <a:ln>
                <a:noFill/>
              </a:ln>
            </p:spPr>
            <p:txBody>
              <a:bodyPr vert="horz" wrap="square" lIns="91440" tIns="45720" rIns="91440" bIns="45720" numCol="1" anchor="t" anchorCtr="0" compatLnSpc="1"/>
              <a:lstStyle/>
              <a:p>
                <a:pPr algn="ctr"/>
                <a:endParaRPr lang="en-US" sz="2400" dirty="0">
                  <a:solidFill>
                    <a:schemeClr val="tx1">
                      <a:lumMod val="75000"/>
                      <a:lumOff val="25000"/>
                    </a:schemeClr>
                  </a:solidFill>
                  <a:cs typeface="+mn-ea"/>
                  <a:sym typeface="+mn-lt"/>
                </a:endParaRPr>
              </a:p>
            </p:txBody>
          </p:sp>
        </p:grpSp>
      </p:grpSp>
      <p:pic>
        <p:nvPicPr>
          <p:cNvPr id="45" name="图片 44" descr="图片包含 游戏机, 房间&#10;&#10;描述已自动生成"/>
          <p:cNvPicPr>
            <a:picLocks noChangeAspect="1"/>
          </p:cNvPicPr>
          <p:nvPr/>
        </p:nvPicPr>
        <p:blipFill rotWithShape="1">
          <a:blip r:embed="rId1" cstate="screen"/>
          <a:srcRect/>
          <a:stretch>
            <a:fillRect/>
          </a:stretch>
        </p:blipFill>
        <p:spPr>
          <a:xfrm>
            <a:off x="1168116" y="1457252"/>
            <a:ext cx="5125126" cy="428952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64108" y="678890"/>
            <a:ext cx="3471627" cy="584776"/>
            <a:chOff x="1164108" y="678890"/>
            <a:chExt cx="3471627" cy="584776"/>
          </a:xfrm>
        </p:grpSpPr>
        <p:sp>
          <p:nvSpPr>
            <p:cNvPr id="6" name="矩形 5"/>
            <p:cNvSpPr/>
            <p:nvPr/>
          </p:nvSpPr>
          <p:spPr>
            <a:xfrm>
              <a:off x="1164108" y="678891"/>
              <a:ext cx="603050" cy="584775"/>
            </a:xfrm>
            <a:prstGeom prst="rect">
              <a:avLst/>
            </a:prstGeom>
          </p:spPr>
          <p:txBody>
            <a:bodyPr wrap="none">
              <a:spAutoFit/>
            </a:bodyPr>
            <a:lstStyle/>
            <a:p>
              <a:pPr algn="ctr"/>
              <a:r>
                <a:rPr kumimoji="1" lang="zh-CN" altLang="en-US" sz="3200" dirty="0">
                  <a:solidFill>
                    <a:schemeClr val="bg1"/>
                  </a:solidFill>
                  <a:cs typeface="+mn-ea"/>
                  <a:sym typeface="+mn-lt"/>
                </a:rPr>
                <a:t>四</a:t>
              </a:r>
              <a:endParaRPr kumimoji="1" lang="zh-CN" altLang="en-US" sz="3200" dirty="0">
                <a:solidFill>
                  <a:schemeClr val="bg1"/>
                </a:solidFill>
                <a:cs typeface="+mn-ea"/>
                <a:sym typeface="+mn-lt"/>
              </a:endParaRPr>
            </a:p>
          </p:txBody>
        </p:sp>
        <p:sp>
          <p:nvSpPr>
            <p:cNvPr id="7" name="矩形 6"/>
            <p:cNvSpPr/>
            <p:nvPr/>
          </p:nvSpPr>
          <p:spPr>
            <a:xfrm>
              <a:off x="1988857" y="678890"/>
              <a:ext cx="2646878" cy="584775"/>
            </a:xfrm>
            <a:prstGeom prst="rect">
              <a:avLst/>
            </a:prstGeom>
          </p:spPr>
          <p:txBody>
            <a:bodyPr wrap="none">
              <a:spAutoFit/>
            </a:bodyPr>
            <a:lstStyle/>
            <a:p>
              <a:pPr algn="ctr"/>
              <a:r>
                <a:rPr kumimoji="1" lang="zh-CN" altLang="en-US" sz="3200" dirty="0">
                  <a:solidFill>
                    <a:schemeClr val="bg1"/>
                  </a:solidFill>
                  <a:cs typeface="+mn-ea"/>
                  <a:sym typeface="+mn-lt"/>
                </a:rPr>
                <a:t>在此输入标题</a:t>
              </a:r>
              <a:endParaRPr kumimoji="1" lang="zh-CN" altLang="en-US" sz="3200" dirty="0">
                <a:solidFill>
                  <a:schemeClr val="bg1"/>
                </a:solidFill>
                <a:cs typeface="+mn-ea"/>
                <a:sym typeface="+mn-lt"/>
              </a:endParaRPr>
            </a:p>
          </p:txBody>
        </p:sp>
      </p:grpSp>
      <p:grpSp>
        <p:nvGrpSpPr>
          <p:cNvPr id="24" name="组合 23"/>
          <p:cNvGrpSpPr/>
          <p:nvPr/>
        </p:nvGrpSpPr>
        <p:grpSpPr>
          <a:xfrm>
            <a:off x="1826908" y="1625963"/>
            <a:ext cx="8538183" cy="4403212"/>
            <a:chOff x="1809388" y="1625963"/>
            <a:chExt cx="8538183" cy="4403212"/>
          </a:xfrm>
        </p:grpSpPr>
        <p:sp>
          <p:nvSpPr>
            <p:cNvPr id="8" name="Freeform 13"/>
            <p:cNvSpPr/>
            <p:nvPr/>
          </p:nvSpPr>
          <p:spPr bwMode="auto">
            <a:xfrm>
              <a:off x="4219185" y="2912502"/>
              <a:ext cx="1825625" cy="1462088"/>
            </a:xfrm>
            <a:custGeom>
              <a:avLst/>
              <a:gdLst>
                <a:gd name="T0" fmla="*/ 171 w 767"/>
                <a:gd name="T1" fmla="*/ 135 h 614"/>
                <a:gd name="T2" fmla="*/ 213 w 767"/>
                <a:gd name="T3" fmla="*/ 94 h 614"/>
                <a:gd name="T4" fmla="*/ 555 w 767"/>
                <a:gd name="T5" fmla="*/ 95 h 614"/>
                <a:gd name="T6" fmla="*/ 596 w 767"/>
                <a:gd name="T7" fmla="*/ 137 h 614"/>
                <a:gd name="T8" fmla="*/ 767 w 767"/>
                <a:gd name="T9" fmla="*/ 308 h 614"/>
                <a:gd name="T10" fmla="*/ 595 w 767"/>
                <a:gd name="T11" fmla="*/ 479 h 614"/>
                <a:gd name="T12" fmla="*/ 554 w 767"/>
                <a:gd name="T13" fmla="*/ 520 h 614"/>
                <a:gd name="T14" fmla="*/ 211 w 767"/>
                <a:gd name="T15" fmla="*/ 519 h 614"/>
                <a:gd name="T16" fmla="*/ 170 w 767"/>
                <a:gd name="T17" fmla="*/ 478 h 614"/>
                <a:gd name="T18" fmla="*/ 0 w 767"/>
                <a:gd name="T19" fmla="*/ 306 h 614"/>
                <a:gd name="T20" fmla="*/ 171 w 767"/>
                <a:gd name="T21" fmla="*/ 135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7" h="614">
                  <a:moveTo>
                    <a:pt x="171" y="135"/>
                  </a:moveTo>
                  <a:cubicBezTo>
                    <a:pt x="213" y="94"/>
                    <a:pt x="213" y="94"/>
                    <a:pt x="213" y="94"/>
                  </a:cubicBezTo>
                  <a:cubicBezTo>
                    <a:pt x="307" y="0"/>
                    <a:pt x="461" y="1"/>
                    <a:pt x="555" y="95"/>
                  </a:cubicBezTo>
                  <a:cubicBezTo>
                    <a:pt x="596" y="137"/>
                    <a:pt x="596" y="137"/>
                    <a:pt x="596" y="137"/>
                  </a:cubicBezTo>
                  <a:cubicBezTo>
                    <a:pt x="767" y="308"/>
                    <a:pt x="767" y="308"/>
                    <a:pt x="767" y="308"/>
                  </a:cubicBezTo>
                  <a:cubicBezTo>
                    <a:pt x="595" y="479"/>
                    <a:pt x="595" y="479"/>
                    <a:pt x="595" y="479"/>
                  </a:cubicBezTo>
                  <a:cubicBezTo>
                    <a:pt x="554" y="520"/>
                    <a:pt x="554" y="520"/>
                    <a:pt x="554" y="520"/>
                  </a:cubicBezTo>
                  <a:cubicBezTo>
                    <a:pt x="459" y="614"/>
                    <a:pt x="305" y="613"/>
                    <a:pt x="211" y="519"/>
                  </a:cubicBezTo>
                  <a:cubicBezTo>
                    <a:pt x="170" y="478"/>
                    <a:pt x="170" y="478"/>
                    <a:pt x="170" y="478"/>
                  </a:cubicBezTo>
                  <a:cubicBezTo>
                    <a:pt x="0" y="306"/>
                    <a:pt x="0" y="306"/>
                    <a:pt x="0" y="306"/>
                  </a:cubicBezTo>
                  <a:lnTo>
                    <a:pt x="171" y="135"/>
                  </a:lnTo>
                  <a:close/>
                </a:path>
              </a:pathLst>
            </a:custGeom>
            <a:solidFill>
              <a:srgbClr val="FFC000"/>
            </a:solidFill>
            <a:ln>
              <a:noFill/>
            </a:ln>
            <a:effectLst/>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9" name="Freeform 19"/>
            <p:cNvSpPr/>
            <p:nvPr/>
          </p:nvSpPr>
          <p:spPr bwMode="auto">
            <a:xfrm>
              <a:off x="5363772" y="1767914"/>
              <a:ext cx="1460500" cy="1825625"/>
            </a:xfrm>
            <a:custGeom>
              <a:avLst/>
              <a:gdLst>
                <a:gd name="T0" fmla="*/ 477 w 613"/>
                <a:gd name="T1" fmla="*/ 171 h 767"/>
                <a:gd name="T2" fmla="*/ 519 w 613"/>
                <a:gd name="T3" fmla="*/ 212 h 767"/>
                <a:gd name="T4" fmla="*/ 519 w 613"/>
                <a:gd name="T5" fmla="*/ 555 h 767"/>
                <a:gd name="T6" fmla="*/ 477 w 613"/>
                <a:gd name="T7" fmla="*/ 596 h 767"/>
                <a:gd name="T8" fmla="*/ 306 w 613"/>
                <a:gd name="T9" fmla="*/ 767 h 767"/>
                <a:gd name="T10" fmla="*/ 135 w 613"/>
                <a:gd name="T11" fmla="*/ 596 h 767"/>
                <a:gd name="T12" fmla="*/ 94 w 613"/>
                <a:gd name="T13" fmla="*/ 555 h 767"/>
                <a:gd name="T14" fmla="*/ 94 w 613"/>
                <a:gd name="T15" fmla="*/ 212 h 767"/>
                <a:gd name="T16" fmla="*/ 135 w 613"/>
                <a:gd name="T17" fmla="*/ 171 h 767"/>
                <a:gd name="T18" fmla="*/ 306 w 613"/>
                <a:gd name="T19" fmla="*/ 0 h 767"/>
                <a:gd name="T20" fmla="*/ 477 w 613"/>
                <a:gd name="T21" fmla="*/ 171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3" h="767">
                  <a:moveTo>
                    <a:pt x="477" y="171"/>
                  </a:moveTo>
                  <a:cubicBezTo>
                    <a:pt x="519" y="212"/>
                    <a:pt x="519" y="212"/>
                    <a:pt x="519" y="212"/>
                  </a:cubicBezTo>
                  <a:cubicBezTo>
                    <a:pt x="613" y="307"/>
                    <a:pt x="613" y="461"/>
                    <a:pt x="519" y="555"/>
                  </a:cubicBezTo>
                  <a:cubicBezTo>
                    <a:pt x="477" y="596"/>
                    <a:pt x="477" y="596"/>
                    <a:pt x="477" y="596"/>
                  </a:cubicBezTo>
                  <a:cubicBezTo>
                    <a:pt x="306" y="767"/>
                    <a:pt x="306" y="767"/>
                    <a:pt x="306" y="767"/>
                  </a:cubicBezTo>
                  <a:cubicBezTo>
                    <a:pt x="135" y="596"/>
                    <a:pt x="135" y="596"/>
                    <a:pt x="135" y="596"/>
                  </a:cubicBezTo>
                  <a:cubicBezTo>
                    <a:pt x="94" y="555"/>
                    <a:pt x="94" y="555"/>
                    <a:pt x="94" y="555"/>
                  </a:cubicBezTo>
                  <a:cubicBezTo>
                    <a:pt x="0" y="461"/>
                    <a:pt x="0" y="307"/>
                    <a:pt x="94" y="212"/>
                  </a:cubicBezTo>
                  <a:cubicBezTo>
                    <a:pt x="135" y="171"/>
                    <a:pt x="135" y="171"/>
                    <a:pt x="135" y="171"/>
                  </a:cubicBezTo>
                  <a:cubicBezTo>
                    <a:pt x="306" y="0"/>
                    <a:pt x="306" y="0"/>
                    <a:pt x="306" y="0"/>
                  </a:cubicBezTo>
                  <a:lnTo>
                    <a:pt x="477" y="171"/>
                  </a:lnTo>
                  <a:close/>
                </a:path>
              </a:pathLst>
            </a:custGeom>
            <a:solidFill>
              <a:srgbClr val="718DE1"/>
            </a:solidFill>
            <a:ln>
              <a:noFill/>
            </a:ln>
            <a:effectLst/>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10" name="Freeform 25"/>
            <p:cNvSpPr/>
            <p:nvPr/>
          </p:nvSpPr>
          <p:spPr bwMode="auto">
            <a:xfrm>
              <a:off x="6143235" y="2912502"/>
              <a:ext cx="1825625" cy="1462088"/>
            </a:xfrm>
            <a:custGeom>
              <a:avLst/>
              <a:gdLst>
                <a:gd name="T0" fmla="*/ 596 w 767"/>
                <a:gd name="T1" fmla="*/ 135 h 614"/>
                <a:gd name="T2" fmla="*/ 554 w 767"/>
                <a:gd name="T3" fmla="*/ 94 h 614"/>
                <a:gd name="T4" fmla="*/ 212 w 767"/>
                <a:gd name="T5" fmla="*/ 95 h 614"/>
                <a:gd name="T6" fmla="*/ 171 w 767"/>
                <a:gd name="T7" fmla="*/ 137 h 614"/>
                <a:gd name="T8" fmla="*/ 0 w 767"/>
                <a:gd name="T9" fmla="*/ 308 h 614"/>
                <a:gd name="T10" fmla="*/ 172 w 767"/>
                <a:gd name="T11" fmla="*/ 479 h 614"/>
                <a:gd name="T12" fmla="*/ 213 w 767"/>
                <a:gd name="T13" fmla="*/ 520 h 614"/>
                <a:gd name="T14" fmla="*/ 555 w 767"/>
                <a:gd name="T15" fmla="*/ 519 h 614"/>
                <a:gd name="T16" fmla="*/ 597 w 767"/>
                <a:gd name="T17" fmla="*/ 478 h 614"/>
                <a:gd name="T18" fmla="*/ 767 w 767"/>
                <a:gd name="T19" fmla="*/ 306 h 614"/>
                <a:gd name="T20" fmla="*/ 596 w 767"/>
                <a:gd name="T21" fmla="*/ 135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7" h="614">
                  <a:moveTo>
                    <a:pt x="596" y="135"/>
                  </a:moveTo>
                  <a:cubicBezTo>
                    <a:pt x="554" y="94"/>
                    <a:pt x="554" y="94"/>
                    <a:pt x="554" y="94"/>
                  </a:cubicBezTo>
                  <a:cubicBezTo>
                    <a:pt x="460" y="0"/>
                    <a:pt x="306" y="1"/>
                    <a:pt x="212" y="95"/>
                  </a:cubicBezTo>
                  <a:cubicBezTo>
                    <a:pt x="171" y="137"/>
                    <a:pt x="171" y="137"/>
                    <a:pt x="171" y="137"/>
                  </a:cubicBezTo>
                  <a:cubicBezTo>
                    <a:pt x="0" y="308"/>
                    <a:pt x="0" y="308"/>
                    <a:pt x="0" y="308"/>
                  </a:cubicBezTo>
                  <a:cubicBezTo>
                    <a:pt x="172" y="479"/>
                    <a:pt x="172" y="479"/>
                    <a:pt x="172" y="479"/>
                  </a:cubicBezTo>
                  <a:cubicBezTo>
                    <a:pt x="213" y="520"/>
                    <a:pt x="213" y="520"/>
                    <a:pt x="213" y="520"/>
                  </a:cubicBezTo>
                  <a:cubicBezTo>
                    <a:pt x="307" y="614"/>
                    <a:pt x="461" y="613"/>
                    <a:pt x="555" y="519"/>
                  </a:cubicBezTo>
                  <a:cubicBezTo>
                    <a:pt x="597" y="478"/>
                    <a:pt x="597" y="478"/>
                    <a:pt x="597" y="478"/>
                  </a:cubicBezTo>
                  <a:cubicBezTo>
                    <a:pt x="767" y="306"/>
                    <a:pt x="767" y="306"/>
                    <a:pt x="767" y="306"/>
                  </a:cubicBezTo>
                  <a:lnTo>
                    <a:pt x="596" y="135"/>
                  </a:lnTo>
                  <a:close/>
                </a:path>
              </a:pathLst>
            </a:custGeom>
            <a:solidFill>
              <a:srgbClr val="FFC000"/>
            </a:solidFill>
            <a:ln>
              <a:noFill/>
            </a:ln>
            <a:effectLst/>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11" name="Freeform 19"/>
            <p:cNvSpPr/>
            <p:nvPr/>
          </p:nvSpPr>
          <p:spPr bwMode="auto">
            <a:xfrm>
              <a:off x="5363772" y="3727074"/>
              <a:ext cx="1460500" cy="1825625"/>
            </a:xfrm>
            <a:custGeom>
              <a:avLst/>
              <a:gdLst>
                <a:gd name="T0" fmla="*/ 477 w 613"/>
                <a:gd name="T1" fmla="*/ 171 h 767"/>
                <a:gd name="T2" fmla="*/ 519 w 613"/>
                <a:gd name="T3" fmla="*/ 212 h 767"/>
                <a:gd name="T4" fmla="*/ 519 w 613"/>
                <a:gd name="T5" fmla="*/ 555 h 767"/>
                <a:gd name="T6" fmla="*/ 477 w 613"/>
                <a:gd name="T7" fmla="*/ 596 h 767"/>
                <a:gd name="T8" fmla="*/ 306 w 613"/>
                <a:gd name="T9" fmla="*/ 767 h 767"/>
                <a:gd name="T10" fmla="*/ 135 w 613"/>
                <a:gd name="T11" fmla="*/ 596 h 767"/>
                <a:gd name="T12" fmla="*/ 94 w 613"/>
                <a:gd name="T13" fmla="*/ 555 h 767"/>
                <a:gd name="T14" fmla="*/ 94 w 613"/>
                <a:gd name="T15" fmla="*/ 212 h 767"/>
                <a:gd name="T16" fmla="*/ 135 w 613"/>
                <a:gd name="T17" fmla="*/ 171 h 767"/>
                <a:gd name="T18" fmla="*/ 306 w 613"/>
                <a:gd name="T19" fmla="*/ 0 h 767"/>
                <a:gd name="T20" fmla="*/ 477 w 613"/>
                <a:gd name="T21" fmla="*/ 171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3" h="767">
                  <a:moveTo>
                    <a:pt x="477" y="171"/>
                  </a:moveTo>
                  <a:cubicBezTo>
                    <a:pt x="519" y="212"/>
                    <a:pt x="519" y="212"/>
                    <a:pt x="519" y="212"/>
                  </a:cubicBezTo>
                  <a:cubicBezTo>
                    <a:pt x="613" y="307"/>
                    <a:pt x="613" y="461"/>
                    <a:pt x="519" y="555"/>
                  </a:cubicBezTo>
                  <a:cubicBezTo>
                    <a:pt x="477" y="596"/>
                    <a:pt x="477" y="596"/>
                    <a:pt x="477" y="596"/>
                  </a:cubicBezTo>
                  <a:cubicBezTo>
                    <a:pt x="306" y="767"/>
                    <a:pt x="306" y="767"/>
                    <a:pt x="306" y="767"/>
                  </a:cubicBezTo>
                  <a:cubicBezTo>
                    <a:pt x="135" y="596"/>
                    <a:pt x="135" y="596"/>
                    <a:pt x="135" y="596"/>
                  </a:cubicBezTo>
                  <a:cubicBezTo>
                    <a:pt x="94" y="555"/>
                    <a:pt x="94" y="555"/>
                    <a:pt x="94" y="555"/>
                  </a:cubicBezTo>
                  <a:cubicBezTo>
                    <a:pt x="0" y="461"/>
                    <a:pt x="0" y="307"/>
                    <a:pt x="94" y="212"/>
                  </a:cubicBezTo>
                  <a:cubicBezTo>
                    <a:pt x="135" y="171"/>
                    <a:pt x="135" y="171"/>
                    <a:pt x="135" y="171"/>
                  </a:cubicBezTo>
                  <a:cubicBezTo>
                    <a:pt x="306" y="0"/>
                    <a:pt x="306" y="0"/>
                    <a:pt x="306" y="0"/>
                  </a:cubicBezTo>
                  <a:lnTo>
                    <a:pt x="477" y="171"/>
                  </a:lnTo>
                  <a:close/>
                </a:path>
              </a:pathLst>
            </a:custGeom>
            <a:solidFill>
              <a:srgbClr val="718DE1"/>
            </a:solidFill>
            <a:ln>
              <a:noFill/>
            </a:ln>
            <a:effectLst/>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12" name="TextBox 76"/>
            <p:cNvSpPr txBox="1"/>
            <p:nvPr/>
          </p:nvSpPr>
          <p:spPr>
            <a:xfrm>
              <a:off x="7556186" y="1625963"/>
              <a:ext cx="1098541" cy="369332"/>
            </a:xfrm>
            <a:prstGeom prst="rect">
              <a:avLst/>
            </a:prstGeom>
            <a:noFill/>
          </p:spPr>
          <p:txBody>
            <a:bodyPr wrap="square" rtlCol="0">
              <a:spAutoFit/>
            </a:bodyPr>
            <a:lstStyle/>
            <a:p>
              <a:r>
                <a:rPr lang="zh-CN" altLang="en-US" dirty="0">
                  <a:solidFill>
                    <a:schemeClr val="tx1">
                      <a:lumMod val="75000"/>
                      <a:lumOff val="25000"/>
                    </a:schemeClr>
                  </a:solidFill>
                  <a:cs typeface="+mn-ea"/>
                  <a:sym typeface="+mn-lt"/>
                </a:rPr>
                <a:t>添加标题</a:t>
              </a:r>
              <a:endParaRPr lang="zh-CN" altLang="en-US" dirty="0">
                <a:solidFill>
                  <a:schemeClr val="tx1">
                    <a:lumMod val="75000"/>
                    <a:lumOff val="25000"/>
                  </a:schemeClr>
                </a:solidFill>
                <a:cs typeface="+mn-ea"/>
                <a:sym typeface="+mn-lt"/>
              </a:endParaRPr>
            </a:p>
          </p:txBody>
        </p:sp>
        <p:sp>
          <p:nvSpPr>
            <p:cNvPr id="13" name="文本框 12"/>
            <p:cNvSpPr txBox="1"/>
            <p:nvPr/>
          </p:nvSpPr>
          <p:spPr>
            <a:xfrm>
              <a:off x="7556186" y="1995295"/>
              <a:ext cx="2791385" cy="1492716"/>
            </a:xfrm>
            <a:prstGeom prst="rect">
              <a:avLst/>
            </a:prstGeom>
            <a:noFill/>
          </p:spPr>
          <p:txBody>
            <a:bodyPr wrap="square" rtlCol="0">
              <a:spAutoFit/>
            </a:bodyPr>
            <a:lstStyle/>
            <a:p>
              <a:pPr algn="l">
                <a:lnSpc>
                  <a:spcPct val="130000"/>
                </a:lnSpc>
              </a:pPr>
              <a:r>
                <a:rPr lang="zh-CN" sz="1400" dirty="0">
                  <a:solidFill>
                    <a:schemeClr val="tx1">
                      <a:lumMod val="75000"/>
                      <a:lumOff val="25000"/>
                    </a:schemeClr>
                  </a:solidFill>
                  <a:cs typeface="+mn-ea"/>
                  <a:sym typeface="+mn-lt"/>
                </a:rPr>
                <a:t>请在此添加您的文字内容，请在此添加您的文字内容。请在此添加您的文字内容，请在此添加您的文字内容。</a:t>
              </a:r>
              <a:endParaRPr lang="zh-CN" altLang="zh-CN" sz="1400" dirty="0">
                <a:solidFill>
                  <a:schemeClr val="tx1">
                    <a:lumMod val="75000"/>
                    <a:lumOff val="25000"/>
                  </a:schemeClr>
                </a:solidFill>
                <a:cs typeface="+mn-ea"/>
                <a:sym typeface="+mn-lt"/>
              </a:endParaRPr>
            </a:p>
            <a:p>
              <a:pPr algn="l">
                <a:lnSpc>
                  <a:spcPct val="130000"/>
                </a:lnSpc>
              </a:pPr>
              <a:endParaRPr lang="en-US" altLang="zh-CN" sz="1400" dirty="0">
                <a:solidFill>
                  <a:schemeClr val="tx1">
                    <a:lumMod val="75000"/>
                    <a:lumOff val="25000"/>
                  </a:schemeClr>
                </a:solidFill>
                <a:cs typeface="+mn-ea"/>
                <a:sym typeface="+mn-lt"/>
              </a:endParaRPr>
            </a:p>
          </p:txBody>
        </p:sp>
        <p:sp>
          <p:nvSpPr>
            <p:cNvPr id="14" name="TextBox 76"/>
            <p:cNvSpPr txBox="1"/>
            <p:nvPr/>
          </p:nvSpPr>
          <p:spPr>
            <a:xfrm>
              <a:off x="7556186" y="4167127"/>
              <a:ext cx="1098541" cy="369332"/>
            </a:xfrm>
            <a:prstGeom prst="rect">
              <a:avLst/>
            </a:prstGeom>
            <a:noFill/>
          </p:spPr>
          <p:txBody>
            <a:bodyPr wrap="square" rtlCol="0">
              <a:spAutoFit/>
            </a:bodyPr>
            <a:lstStyle/>
            <a:p>
              <a:r>
                <a:rPr lang="zh-CN" altLang="en-US" dirty="0">
                  <a:solidFill>
                    <a:schemeClr val="tx1">
                      <a:lumMod val="75000"/>
                      <a:lumOff val="25000"/>
                    </a:schemeClr>
                  </a:solidFill>
                  <a:cs typeface="+mn-ea"/>
                  <a:sym typeface="+mn-lt"/>
                </a:rPr>
                <a:t>添加标题</a:t>
              </a:r>
              <a:endParaRPr lang="zh-CN" altLang="en-US" dirty="0">
                <a:solidFill>
                  <a:schemeClr val="tx1">
                    <a:lumMod val="75000"/>
                    <a:lumOff val="25000"/>
                  </a:schemeClr>
                </a:solidFill>
                <a:cs typeface="+mn-ea"/>
                <a:sym typeface="+mn-lt"/>
              </a:endParaRPr>
            </a:p>
          </p:txBody>
        </p:sp>
        <p:sp>
          <p:nvSpPr>
            <p:cNvPr id="15" name="文本框 14"/>
            <p:cNvSpPr txBox="1"/>
            <p:nvPr/>
          </p:nvSpPr>
          <p:spPr>
            <a:xfrm>
              <a:off x="7556186" y="4536459"/>
              <a:ext cx="2791385" cy="1492716"/>
            </a:xfrm>
            <a:prstGeom prst="rect">
              <a:avLst/>
            </a:prstGeom>
            <a:noFill/>
          </p:spPr>
          <p:txBody>
            <a:bodyPr wrap="square" rtlCol="0">
              <a:spAutoFit/>
            </a:bodyPr>
            <a:lstStyle/>
            <a:p>
              <a:pPr algn="l">
                <a:lnSpc>
                  <a:spcPct val="130000"/>
                </a:lnSpc>
              </a:pPr>
              <a:r>
                <a:rPr lang="zh-CN" sz="1400" dirty="0">
                  <a:solidFill>
                    <a:schemeClr val="tx1">
                      <a:lumMod val="75000"/>
                      <a:lumOff val="25000"/>
                    </a:schemeClr>
                  </a:solidFill>
                  <a:cs typeface="+mn-ea"/>
                  <a:sym typeface="+mn-lt"/>
                </a:rPr>
                <a:t>请在此添加您的文字内容，请在此添加您的文字内容。请在此添加您的文字内容，请在此添加您的文字内容。</a:t>
              </a:r>
              <a:endParaRPr lang="zh-CN" altLang="zh-CN" sz="1400" dirty="0">
                <a:solidFill>
                  <a:schemeClr val="tx1">
                    <a:lumMod val="75000"/>
                    <a:lumOff val="25000"/>
                  </a:schemeClr>
                </a:solidFill>
                <a:cs typeface="+mn-ea"/>
                <a:sym typeface="+mn-lt"/>
              </a:endParaRPr>
            </a:p>
            <a:p>
              <a:pPr algn="l">
                <a:lnSpc>
                  <a:spcPct val="130000"/>
                </a:lnSpc>
              </a:pPr>
              <a:endParaRPr lang="en-US" altLang="zh-CN" sz="1400" dirty="0">
                <a:solidFill>
                  <a:schemeClr val="tx1">
                    <a:lumMod val="75000"/>
                    <a:lumOff val="25000"/>
                  </a:schemeClr>
                </a:solidFill>
                <a:cs typeface="+mn-ea"/>
                <a:sym typeface="+mn-lt"/>
              </a:endParaRPr>
            </a:p>
          </p:txBody>
        </p:sp>
        <p:sp>
          <p:nvSpPr>
            <p:cNvPr id="16" name="TextBox 76"/>
            <p:cNvSpPr txBox="1"/>
            <p:nvPr/>
          </p:nvSpPr>
          <p:spPr>
            <a:xfrm>
              <a:off x="3350301" y="1625963"/>
              <a:ext cx="1098541" cy="369332"/>
            </a:xfrm>
            <a:prstGeom prst="rect">
              <a:avLst/>
            </a:prstGeom>
            <a:noFill/>
          </p:spPr>
          <p:txBody>
            <a:bodyPr wrap="square" rtlCol="0">
              <a:spAutoFit/>
            </a:bodyPr>
            <a:lstStyle/>
            <a:p>
              <a:pPr algn="r"/>
              <a:r>
                <a:rPr lang="zh-CN" altLang="en-US" dirty="0">
                  <a:solidFill>
                    <a:schemeClr val="tx1">
                      <a:lumMod val="75000"/>
                      <a:lumOff val="25000"/>
                    </a:schemeClr>
                  </a:solidFill>
                  <a:cs typeface="+mn-ea"/>
                  <a:sym typeface="+mn-lt"/>
                </a:rPr>
                <a:t>添加标题</a:t>
              </a:r>
              <a:endParaRPr lang="zh-CN" altLang="en-US" dirty="0">
                <a:solidFill>
                  <a:schemeClr val="tx1">
                    <a:lumMod val="75000"/>
                    <a:lumOff val="25000"/>
                  </a:schemeClr>
                </a:solidFill>
                <a:cs typeface="+mn-ea"/>
                <a:sym typeface="+mn-lt"/>
              </a:endParaRPr>
            </a:p>
          </p:txBody>
        </p:sp>
        <p:sp>
          <p:nvSpPr>
            <p:cNvPr id="17" name="文本框 16"/>
            <p:cNvSpPr txBox="1"/>
            <p:nvPr/>
          </p:nvSpPr>
          <p:spPr>
            <a:xfrm>
              <a:off x="1809388" y="1995295"/>
              <a:ext cx="2818396" cy="1492716"/>
            </a:xfrm>
            <a:prstGeom prst="rect">
              <a:avLst/>
            </a:prstGeom>
            <a:noFill/>
          </p:spPr>
          <p:txBody>
            <a:bodyPr wrap="square" rtlCol="0">
              <a:spAutoFit/>
            </a:bodyPr>
            <a:lstStyle/>
            <a:p>
              <a:pPr algn="l">
                <a:lnSpc>
                  <a:spcPct val="130000"/>
                </a:lnSpc>
              </a:pPr>
              <a:r>
                <a:rPr lang="zh-CN" sz="1400" dirty="0">
                  <a:solidFill>
                    <a:schemeClr val="tx1">
                      <a:lumMod val="75000"/>
                      <a:lumOff val="25000"/>
                    </a:schemeClr>
                  </a:solidFill>
                  <a:cs typeface="+mn-ea"/>
                  <a:sym typeface="+mn-lt"/>
                </a:rPr>
                <a:t>请在此添加您的文字内容，请在此添加您的文字内容。请在此添加您的文字内容，请在此添加您的文字内容。</a:t>
              </a:r>
              <a:endParaRPr lang="zh-CN" altLang="zh-CN" sz="1400" dirty="0">
                <a:solidFill>
                  <a:schemeClr val="tx1">
                    <a:lumMod val="75000"/>
                    <a:lumOff val="25000"/>
                  </a:schemeClr>
                </a:solidFill>
                <a:cs typeface="+mn-ea"/>
                <a:sym typeface="+mn-lt"/>
              </a:endParaRPr>
            </a:p>
            <a:p>
              <a:pPr algn="l">
                <a:lnSpc>
                  <a:spcPct val="130000"/>
                </a:lnSpc>
              </a:pPr>
              <a:endParaRPr lang="en-US" altLang="zh-CN" sz="1400" dirty="0">
                <a:solidFill>
                  <a:schemeClr val="tx1">
                    <a:lumMod val="75000"/>
                    <a:lumOff val="25000"/>
                  </a:schemeClr>
                </a:solidFill>
                <a:cs typeface="+mn-ea"/>
                <a:sym typeface="+mn-lt"/>
              </a:endParaRPr>
            </a:p>
          </p:txBody>
        </p:sp>
        <p:sp>
          <p:nvSpPr>
            <p:cNvPr id="18" name="TextBox 76"/>
            <p:cNvSpPr txBox="1"/>
            <p:nvPr/>
          </p:nvSpPr>
          <p:spPr>
            <a:xfrm>
              <a:off x="3350301" y="4167127"/>
              <a:ext cx="1098541" cy="369332"/>
            </a:xfrm>
            <a:prstGeom prst="rect">
              <a:avLst/>
            </a:prstGeom>
            <a:noFill/>
          </p:spPr>
          <p:txBody>
            <a:bodyPr wrap="square" rtlCol="0">
              <a:spAutoFit/>
            </a:bodyPr>
            <a:lstStyle/>
            <a:p>
              <a:pPr algn="r"/>
              <a:r>
                <a:rPr lang="zh-CN" altLang="en-US" dirty="0">
                  <a:solidFill>
                    <a:schemeClr val="tx1">
                      <a:lumMod val="75000"/>
                      <a:lumOff val="25000"/>
                    </a:schemeClr>
                  </a:solidFill>
                  <a:cs typeface="+mn-ea"/>
                  <a:sym typeface="+mn-lt"/>
                </a:rPr>
                <a:t>添加标题</a:t>
              </a:r>
              <a:endParaRPr lang="zh-CN" altLang="en-US" dirty="0">
                <a:solidFill>
                  <a:schemeClr val="tx1">
                    <a:lumMod val="75000"/>
                    <a:lumOff val="25000"/>
                  </a:schemeClr>
                </a:solidFill>
                <a:cs typeface="+mn-ea"/>
                <a:sym typeface="+mn-lt"/>
              </a:endParaRPr>
            </a:p>
          </p:txBody>
        </p:sp>
        <p:sp>
          <p:nvSpPr>
            <p:cNvPr id="19" name="文本框 18"/>
            <p:cNvSpPr txBox="1"/>
            <p:nvPr/>
          </p:nvSpPr>
          <p:spPr>
            <a:xfrm>
              <a:off x="1809388" y="4536459"/>
              <a:ext cx="2818396" cy="1492716"/>
            </a:xfrm>
            <a:prstGeom prst="rect">
              <a:avLst/>
            </a:prstGeom>
            <a:noFill/>
          </p:spPr>
          <p:txBody>
            <a:bodyPr wrap="square" rtlCol="0">
              <a:spAutoFit/>
            </a:bodyPr>
            <a:lstStyle/>
            <a:p>
              <a:pPr algn="l">
                <a:lnSpc>
                  <a:spcPct val="130000"/>
                </a:lnSpc>
              </a:pPr>
              <a:r>
                <a:rPr lang="zh-CN" sz="1400" dirty="0">
                  <a:solidFill>
                    <a:schemeClr val="tx1">
                      <a:lumMod val="75000"/>
                      <a:lumOff val="25000"/>
                    </a:schemeClr>
                  </a:solidFill>
                  <a:cs typeface="+mn-ea"/>
                  <a:sym typeface="+mn-lt"/>
                </a:rPr>
                <a:t>请在此添加您的文字内容，请在此添加您的文字内容。请在此添加您的文字内容，请在此添加您的文字内容。</a:t>
              </a:r>
              <a:endParaRPr lang="zh-CN" altLang="zh-CN" sz="1400" dirty="0">
                <a:solidFill>
                  <a:schemeClr val="tx1">
                    <a:lumMod val="75000"/>
                    <a:lumOff val="25000"/>
                  </a:schemeClr>
                </a:solidFill>
                <a:cs typeface="+mn-ea"/>
                <a:sym typeface="+mn-lt"/>
              </a:endParaRPr>
            </a:p>
            <a:p>
              <a:pPr algn="l">
                <a:lnSpc>
                  <a:spcPct val="130000"/>
                </a:lnSpc>
              </a:pPr>
              <a:endParaRPr lang="en-US" altLang="zh-CN" sz="1400" dirty="0">
                <a:solidFill>
                  <a:schemeClr val="tx1">
                    <a:lumMod val="75000"/>
                    <a:lumOff val="25000"/>
                  </a:schemeClr>
                </a:solidFill>
                <a:cs typeface="+mn-ea"/>
                <a:sym typeface="+mn-lt"/>
              </a:endParaRPr>
            </a:p>
          </p:txBody>
        </p:sp>
        <p:sp>
          <p:nvSpPr>
            <p:cNvPr id="20" name="TextBox 76"/>
            <p:cNvSpPr txBox="1"/>
            <p:nvPr/>
          </p:nvSpPr>
          <p:spPr>
            <a:xfrm>
              <a:off x="5542418" y="2265227"/>
              <a:ext cx="1098541" cy="830997"/>
            </a:xfrm>
            <a:prstGeom prst="rect">
              <a:avLst/>
            </a:prstGeom>
            <a:noFill/>
          </p:spPr>
          <p:txBody>
            <a:bodyPr wrap="square" rtlCol="0">
              <a:spAutoFit/>
            </a:bodyPr>
            <a:lstStyle/>
            <a:p>
              <a:pPr algn="ctr"/>
              <a:r>
                <a:rPr lang="en-US" altLang="zh-CN" sz="4800" dirty="0">
                  <a:solidFill>
                    <a:schemeClr val="bg1"/>
                  </a:solidFill>
                  <a:cs typeface="+mn-ea"/>
                  <a:sym typeface="+mn-lt"/>
                </a:rPr>
                <a:t>A</a:t>
              </a:r>
              <a:endParaRPr lang="zh-CN" altLang="en-US" sz="4800" dirty="0">
                <a:solidFill>
                  <a:schemeClr val="bg1"/>
                </a:solidFill>
                <a:cs typeface="+mn-ea"/>
                <a:sym typeface="+mn-lt"/>
              </a:endParaRPr>
            </a:p>
          </p:txBody>
        </p:sp>
        <p:sp>
          <p:nvSpPr>
            <p:cNvPr id="21" name="TextBox 76"/>
            <p:cNvSpPr txBox="1"/>
            <p:nvPr/>
          </p:nvSpPr>
          <p:spPr>
            <a:xfrm>
              <a:off x="5542418" y="4224387"/>
              <a:ext cx="1098541" cy="830997"/>
            </a:xfrm>
            <a:prstGeom prst="rect">
              <a:avLst/>
            </a:prstGeom>
            <a:noFill/>
          </p:spPr>
          <p:txBody>
            <a:bodyPr wrap="square" rtlCol="0">
              <a:spAutoFit/>
            </a:bodyPr>
            <a:lstStyle/>
            <a:p>
              <a:pPr algn="ctr"/>
              <a:r>
                <a:rPr lang="en-US" altLang="zh-CN" sz="4800" dirty="0">
                  <a:solidFill>
                    <a:schemeClr val="bg1"/>
                  </a:solidFill>
                  <a:cs typeface="+mn-ea"/>
                  <a:sym typeface="+mn-lt"/>
                </a:rPr>
                <a:t>D</a:t>
              </a:r>
              <a:endParaRPr lang="zh-CN" altLang="en-US" sz="4800" dirty="0">
                <a:solidFill>
                  <a:schemeClr val="bg1"/>
                </a:solidFill>
                <a:cs typeface="+mn-ea"/>
                <a:sym typeface="+mn-lt"/>
              </a:endParaRPr>
            </a:p>
          </p:txBody>
        </p:sp>
        <p:sp>
          <p:nvSpPr>
            <p:cNvPr id="22" name="TextBox 76"/>
            <p:cNvSpPr txBox="1"/>
            <p:nvPr/>
          </p:nvSpPr>
          <p:spPr>
            <a:xfrm>
              <a:off x="6506776" y="3228047"/>
              <a:ext cx="1098541" cy="830997"/>
            </a:xfrm>
            <a:prstGeom prst="rect">
              <a:avLst/>
            </a:prstGeom>
            <a:noFill/>
          </p:spPr>
          <p:txBody>
            <a:bodyPr wrap="square" rtlCol="0">
              <a:spAutoFit/>
            </a:bodyPr>
            <a:lstStyle/>
            <a:p>
              <a:pPr algn="ctr"/>
              <a:r>
                <a:rPr lang="en-US" altLang="zh-CN" sz="4800" dirty="0">
                  <a:solidFill>
                    <a:schemeClr val="bg1"/>
                  </a:solidFill>
                  <a:cs typeface="+mn-ea"/>
                  <a:sym typeface="+mn-lt"/>
                </a:rPr>
                <a:t>C</a:t>
              </a:r>
              <a:endParaRPr lang="zh-CN" altLang="en-US" sz="4800" dirty="0">
                <a:solidFill>
                  <a:schemeClr val="bg1"/>
                </a:solidFill>
                <a:cs typeface="+mn-ea"/>
                <a:sym typeface="+mn-lt"/>
              </a:endParaRPr>
            </a:p>
          </p:txBody>
        </p:sp>
        <p:sp>
          <p:nvSpPr>
            <p:cNvPr id="23" name="TextBox 76"/>
            <p:cNvSpPr txBox="1"/>
            <p:nvPr/>
          </p:nvSpPr>
          <p:spPr>
            <a:xfrm>
              <a:off x="4578770" y="3228047"/>
              <a:ext cx="1098541" cy="830997"/>
            </a:xfrm>
            <a:prstGeom prst="rect">
              <a:avLst/>
            </a:prstGeom>
            <a:noFill/>
          </p:spPr>
          <p:txBody>
            <a:bodyPr wrap="square" rtlCol="0">
              <a:spAutoFit/>
            </a:bodyPr>
            <a:lstStyle/>
            <a:p>
              <a:pPr algn="ctr"/>
              <a:r>
                <a:rPr lang="en-US" altLang="zh-CN" sz="4800" dirty="0">
                  <a:solidFill>
                    <a:schemeClr val="bg1"/>
                  </a:solidFill>
                  <a:cs typeface="+mn-ea"/>
                  <a:sym typeface="+mn-lt"/>
                </a:rPr>
                <a:t>B</a:t>
              </a:r>
              <a:endParaRPr lang="zh-CN" altLang="en-US" sz="4800" dirty="0">
                <a:solidFill>
                  <a:schemeClr val="bg1"/>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雷锋PPT网 www.lfppt.com"/>
          <p:cNvSpPr txBox="1"/>
          <p:nvPr/>
        </p:nvSpPr>
        <p:spPr>
          <a:xfrm>
            <a:off x="1823038" y="1468510"/>
            <a:ext cx="8545929" cy="2646878"/>
          </a:xfrm>
          <a:prstGeom prst="rect">
            <a:avLst/>
          </a:prstGeom>
          <a:noFill/>
        </p:spPr>
        <p:txBody>
          <a:bodyPr wrap="none" rtlCol="0">
            <a:spAutoFit/>
          </a:bodyPr>
          <a:lstStyle/>
          <a:p>
            <a:pPr algn="ctr"/>
            <a:r>
              <a:rPr kumimoji="1" lang="zh-CN" altLang="en-US" sz="16600" spc="-300" dirty="0">
                <a:solidFill>
                  <a:srgbClr val="647BCC"/>
                </a:solidFill>
                <a:cs typeface="+mn-ea"/>
                <a:sym typeface="+mn-lt"/>
              </a:rPr>
              <a:t>谢谢欣赏</a:t>
            </a:r>
            <a:endParaRPr kumimoji="1" lang="zh-CN" altLang="en-US" sz="16600" spc="-300" dirty="0">
              <a:solidFill>
                <a:srgbClr val="647BCC"/>
              </a:solidFill>
              <a:cs typeface="+mn-ea"/>
              <a:sym typeface="+mn-lt"/>
            </a:endParaRPr>
          </a:p>
        </p:txBody>
      </p:sp>
      <p:sp>
        <p:nvSpPr>
          <p:cNvPr id="10" name="文本框 9"/>
          <p:cNvSpPr txBox="1"/>
          <p:nvPr/>
        </p:nvSpPr>
        <p:spPr>
          <a:xfrm>
            <a:off x="3012137" y="3853778"/>
            <a:ext cx="6197706" cy="521970"/>
          </a:xfrm>
          <a:prstGeom prst="rect">
            <a:avLst/>
          </a:prstGeom>
          <a:noFill/>
        </p:spPr>
        <p:txBody>
          <a:bodyPr wrap="square" rtlCol="0">
            <a:spAutoFit/>
          </a:bodyPr>
          <a:lstStyle/>
          <a:p>
            <a:pPr algn="dist"/>
            <a:r>
              <a:rPr kumimoji="1" lang="en-US" altLang="zh-CN" sz="2800" dirty="0">
                <a:solidFill>
                  <a:srgbClr val="718DE1"/>
                </a:solidFill>
                <a:cs typeface="+mn-ea"/>
                <a:sym typeface="+mn-lt"/>
              </a:rPr>
              <a:t>·</a:t>
            </a:r>
            <a:r>
              <a:rPr kumimoji="1" lang="zh-CN" altLang="en-US" sz="2800" dirty="0">
                <a:solidFill>
                  <a:srgbClr val="718DE1"/>
                </a:solidFill>
                <a:cs typeface="+mn-ea"/>
                <a:sym typeface="+mn-lt"/>
              </a:rPr>
              <a:t>简约卡通简历</a:t>
            </a:r>
            <a:r>
              <a:rPr kumimoji="1" lang="en-US" altLang="zh-CN" sz="2800" dirty="0">
                <a:solidFill>
                  <a:srgbClr val="718DE1"/>
                </a:solidFill>
                <a:cs typeface="+mn-ea"/>
                <a:sym typeface="+mn-lt"/>
              </a:rPr>
              <a:t>PPT</a:t>
            </a:r>
            <a:r>
              <a:rPr kumimoji="1" lang="zh-CN" altLang="en-US" sz="2800" dirty="0">
                <a:solidFill>
                  <a:srgbClr val="718DE1"/>
                </a:solidFill>
                <a:cs typeface="+mn-ea"/>
                <a:sym typeface="+mn-lt"/>
              </a:rPr>
              <a:t>模板</a:t>
            </a:r>
            <a:r>
              <a:rPr kumimoji="1" lang="en-US" altLang="zh-CN" sz="2800" dirty="0">
                <a:solidFill>
                  <a:srgbClr val="718DE1"/>
                </a:solidFill>
                <a:cs typeface="+mn-ea"/>
                <a:sym typeface="+mn-lt"/>
              </a:rPr>
              <a:t>·</a:t>
            </a:r>
            <a:endParaRPr kumimoji="1" lang="zh-CN" altLang="en-US" sz="2800" dirty="0">
              <a:solidFill>
                <a:srgbClr val="718DE1"/>
              </a:solidFill>
              <a:cs typeface="+mn-ea"/>
              <a:sym typeface="+mn-lt"/>
            </a:endParaRPr>
          </a:p>
        </p:txBody>
      </p:sp>
      <p:grpSp>
        <p:nvGrpSpPr>
          <p:cNvPr id="11" name="组合 10"/>
          <p:cNvGrpSpPr/>
          <p:nvPr/>
        </p:nvGrpSpPr>
        <p:grpSpPr>
          <a:xfrm>
            <a:off x="5194090" y="4599977"/>
            <a:ext cx="1803817" cy="689548"/>
            <a:chOff x="4661941" y="4297591"/>
            <a:chExt cx="1803817" cy="689548"/>
          </a:xfrm>
        </p:grpSpPr>
        <p:sp>
          <p:nvSpPr>
            <p:cNvPr id="12" name="椭圆 11"/>
            <p:cNvSpPr/>
            <p:nvPr/>
          </p:nvSpPr>
          <p:spPr>
            <a:xfrm>
              <a:off x="4661941" y="4297592"/>
              <a:ext cx="689547" cy="689547"/>
            </a:xfrm>
            <a:prstGeom prst="ellipse">
              <a:avLst/>
            </a:prstGeom>
            <a:solidFill>
              <a:srgbClr val="718DE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cs typeface="+mn-ea"/>
                  <a:sym typeface="+mn-lt"/>
                </a:rPr>
                <a:t>A</a:t>
              </a:r>
              <a:endParaRPr kumimoji="1" lang="zh-CN" altLang="en-US" sz="2800" dirty="0">
                <a:cs typeface="+mn-ea"/>
                <a:sym typeface="+mn-lt"/>
              </a:endParaRPr>
            </a:p>
          </p:txBody>
        </p:sp>
        <p:sp>
          <p:nvSpPr>
            <p:cNvPr id="13" name="椭圆 12"/>
            <p:cNvSpPr/>
            <p:nvPr/>
          </p:nvSpPr>
          <p:spPr>
            <a:xfrm>
              <a:off x="5219076" y="4297592"/>
              <a:ext cx="689547" cy="689547"/>
            </a:xfrm>
            <a:prstGeom prst="ellipse">
              <a:avLst/>
            </a:prstGeom>
            <a:solidFill>
              <a:srgbClr val="718DE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cs typeface="+mn-ea"/>
                  <a:sym typeface="+mn-lt"/>
                </a:rPr>
                <a:t>B</a:t>
              </a:r>
              <a:endParaRPr kumimoji="1" lang="zh-CN" altLang="en-US" sz="2800" dirty="0">
                <a:cs typeface="+mn-ea"/>
                <a:sym typeface="+mn-lt"/>
              </a:endParaRPr>
            </a:p>
          </p:txBody>
        </p:sp>
        <p:sp>
          <p:nvSpPr>
            <p:cNvPr id="14" name="椭圆 13"/>
            <p:cNvSpPr/>
            <p:nvPr/>
          </p:nvSpPr>
          <p:spPr>
            <a:xfrm>
              <a:off x="5776211" y="4297591"/>
              <a:ext cx="689547" cy="689547"/>
            </a:xfrm>
            <a:prstGeom prst="ellipse">
              <a:avLst/>
            </a:prstGeom>
            <a:solidFill>
              <a:srgbClr val="718DE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cs typeface="+mn-ea"/>
                  <a:sym typeface="+mn-lt"/>
                </a:rPr>
                <a:t>C</a:t>
              </a:r>
              <a:endParaRPr kumimoji="1" lang="zh-CN" altLang="en-US" sz="2800" dirty="0">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雷锋PPT网 www.lfppt.com"/>
          <p:cNvSpPr/>
          <p:nvPr/>
        </p:nvSpPr>
        <p:spPr>
          <a:xfrm>
            <a:off x="3054141" y="3067934"/>
            <a:ext cx="6083717" cy="1862048"/>
          </a:xfrm>
          <a:prstGeom prst="rect">
            <a:avLst/>
          </a:prstGeom>
        </p:spPr>
        <p:txBody>
          <a:bodyPr wrap="none">
            <a:spAutoFit/>
          </a:bodyPr>
          <a:lstStyle/>
          <a:p>
            <a:pPr algn="ctr"/>
            <a:r>
              <a:rPr kumimoji="1" lang="zh-CN" altLang="en-US" sz="11500" dirty="0">
                <a:solidFill>
                  <a:srgbClr val="647BCC"/>
                </a:solidFill>
                <a:cs typeface="+mn-ea"/>
                <a:sym typeface="+mn-lt"/>
              </a:rPr>
              <a:t>个人简介</a:t>
            </a:r>
            <a:endParaRPr kumimoji="1" lang="zh-CN" altLang="en-US" sz="11500" dirty="0">
              <a:solidFill>
                <a:srgbClr val="647BCC"/>
              </a:solidFill>
              <a:cs typeface="+mn-ea"/>
              <a:sym typeface="+mn-lt"/>
            </a:endParaRPr>
          </a:p>
        </p:txBody>
      </p:sp>
      <p:sp>
        <p:nvSpPr>
          <p:cNvPr id="3" name="矩形 2"/>
          <p:cNvSpPr/>
          <p:nvPr/>
        </p:nvSpPr>
        <p:spPr>
          <a:xfrm>
            <a:off x="5572458" y="1972669"/>
            <a:ext cx="1047082" cy="1107996"/>
          </a:xfrm>
          <a:prstGeom prst="rect">
            <a:avLst/>
          </a:prstGeom>
        </p:spPr>
        <p:txBody>
          <a:bodyPr wrap="none">
            <a:spAutoFit/>
          </a:bodyPr>
          <a:lstStyle/>
          <a:p>
            <a:pPr algn="ctr"/>
            <a:r>
              <a:rPr kumimoji="1" lang="zh-CN" altLang="en-US" sz="6600" dirty="0">
                <a:solidFill>
                  <a:schemeClr val="bg1"/>
                </a:solidFill>
                <a:cs typeface="+mn-ea"/>
                <a:sym typeface="+mn-lt"/>
              </a:rPr>
              <a:t>一</a:t>
            </a:r>
            <a:endParaRPr kumimoji="1" lang="zh-CN" altLang="en-US" sz="66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68115" y="678890"/>
            <a:ext cx="3467620" cy="584776"/>
            <a:chOff x="1168115" y="678890"/>
            <a:chExt cx="3467620" cy="584776"/>
          </a:xfrm>
        </p:grpSpPr>
        <p:sp>
          <p:nvSpPr>
            <p:cNvPr id="2" name="矩形 1"/>
            <p:cNvSpPr/>
            <p:nvPr/>
          </p:nvSpPr>
          <p:spPr>
            <a:xfrm>
              <a:off x="1168115" y="678891"/>
              <a:ext cx="595035" cy="584775"/>
            </a:xfrm>
            <a:prstGeom prst="rect">
              <a:avLst/>
            </a:prstGeom>
          </p:spPr>
          <p:txBody>
            <a:bodyPr wrap="none">
              <a:spAutoFit/>
            </a:bodyPr>
            <a:lstStyle/>
            <a:p>
              <a:pPr algn="ctr"/>
              <a:r>
                <a:rPr kumimoji="1" lang="zh-CN" altLang="en-US" sz="3200" dirty="0">
                  <a:solidFill>
                    <a:schemeClr val="bg1"/>
                  </a:solidFill>
                  <a:cs typeface="+mn-ea"/>
                  <a:sym typeface="+mn-lt"/>
                </a:rPr>
                <a:t>一</a:t>
              </a:r>
              <a:endParaRPr kumimoji="1" lang="zh-CN" altLang="en-US" sz="3200" dirty="0">
                <a:solidFill>
                  <a:schemeClr val="bg1"/>
                </a:solidFill>
                <a:cs typeface="+mn-ea"/>
                <a:sym typeface="+mn-lt"/>
              </a:endParaRPr>
            </a:p>
          </p:txBody>
        </p:sp>
        <p:sp>
          <p:nvSpPr>
            <p:cNvPr id="3" name="矩形 2"/>
            <p:cNvSpPr/>
            <p:nvPr/>
          </p:nvSpPr>
          <p:spPr>
            <a:xfrm>
              <a:off x="1988857" y="678890"/>
              <a:ext cx="2646878" cy="584775"/>
            </a:xfrm>
            <a:prstGeom prst="rect">
              <a:avLst/>
            </a:prstGeom>
          </p:spPr>
          <p:txBody>
            <a:bodyPr wrap="none">
              <a:spAutoFit/>
            </a:bodyPr>
            <a:lstStyle/>
            <a:p>
              <a:pPr algn="ctr"/>
              <a:r>
                <a:rPr kumimoji="1" lang="zh-CN" altLang="en-US" sz="3200" dirty="0">
                  <a:solidFill>
                    <a:schemeClr val="bg1"/>
                  </a:solidFill>
                  <a:cs typeface="+mn-ea"/>
                  <a:sym typeface="+mn-lt"/>
                </a:rPr>
                <a:t>在此输入标题</a:t>
              </a:r>
              <a:endParaRPr kumimoji="1" lang="zh-CN" altLang="en-US" sz="3200" dirty="0">
                <a:solidFill>
                  <a:schemeClr val="bg1"/>
                </a:solidFill>
                <a:cs typeface="+mn-ea"/>
                <a:sym typeface="+mn-lt"/>
              </a:endParaRPr>
            </a:p>
          </p:txBody>
        </p:sp>
      </p:grpSp>
      <p:grpSp>
        <p:nvGrpSpPr>
          <p:cNvPr id="21" name="组合 20"/>
          <p:cNvGrpSpPr/>
          <p:nvPr/>
        </p:nvGrpSpPr>
        <p:grpSpPr>
          <a:xfrm>
            <a:off x="5450905" y="1762710"/>
            <a:ext cx="5436688" cy="3302600"/>
            <a:chOff x="4715409" y="1751647"/>
            <a:chExt cx="5875675" cy="3569269"/>
          </a:xfrm>
        </p:grpSpPr>
        <p:sp>
          <p:nvSpPr>
            <p:cNvPr id="5" name="椭圆 4"/>
            <p:cNvSpPr/>
            <p:nvPr/>
          </p:nvSpPr>
          <p:spPr>
            <a:xfrm>
              <a:off x="4715409" y="1751647"/>
              <a:ext cx="576619" cy="57665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en-US" altLang="zh-CN" sz="2400" dirty="0">
                  <a:cs typeface="+mn-ea"/>
                  <a:sym typeface="+mn-lt"/>
                </a:rPr>
                <a:t>1</a:t>
              </a:r>
              <a:endParaRPr lang="zh-CN" altLang="en-US" sz="2400" dirty="0">
                <a:cs typeface="+mn-ea"/>
                <a:sym typeface="+mn-lt"/>
              </a:endParaRPr>
            </a:p>
          </p:txBody>
        </p:sp>
        <p:cxnSp>
          <p:nvCxnSpPr>
            <p:cNvPr id="6" name="直接连接符 5"/>
            <p:cNvCxnSpPr/>
            <p:nvPr/>
          </p:nvCxnSpPr>
          <p:spPr>
            <a:xfrm>
              <a:off x="5279843" y="2018316"/>
              <a:ext cx="1007035"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4715409" y="2683383"/>
              <a:ext cx="576619" cy="576653"/>
            </a:xfrm>
            <a:prstGeom prst="ellipse">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en-US" altLang="zh-CN" sz="2400" dirty="0">
                  <a:cs typeface="+mn-ea"/>
                  <a:sym typeface="+mn-lt"/>
                </a:rPr>
                <a:t>2</a:t>
              </a:r>
              <a:endParaRPr lang="zh-CN" altLang="en-US" sz="2400" dirty="0">
                <a:cs typeface="+mn-ea"/>
                <a:sym typeface="+mn-lt"/>
              </a:endParaRPr>
            </a:p>
          </p:txBody>
        </p:sp>
        <p:cxnSp>
          <p:nvCxnSpPr>
            <p:cNvPr id="8" name="直接连接符 7"/>
            <p:cNvCxnSpPr/>
            <p:nvPr/>
          </p:nvCxnSpPr>
          <p:spPr>
            <a:xfrm>
              <a:off x="5279845" y="2950051"/>
              <a:ext cx="1007035"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715409" y="3598469"/>
              <a:ext cx="576619" cy="57665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en-US" altLang="zh-CN" sz="2400" dirty="0">
                  <a:cs typeface="+mn-ea"/>
                  <a:sym typeface="+mn-lt"/>
                </a:rPr>
                <a:t>3</a:t>
              </a:r>
              <a:endParaRPr lang="zh-CN" altLang="en-US" sz="2400" dirty="0">
                <a:cs typeface="+mn-ea"/>
                <a:sym typeface="+mn-lt"/>
              </a:endParaRPr>
            </a:p>
          </p:txBody>
        </p:sp>
        <p:cxnSp>
          <p:nvCxnSpPr>
            <p:cNvPr id="10" name="直接连接符 9"/>
            <p:cNvCxnSpPr/>
            <p:nvPr/>
          </p:nvCxnSpPr>
          <p:spPr>
            <a:xfrm>
              <a:off x="5279845" y="3865138"/>
              <a:ext cx="1007035"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4715411" y="4496759"/>
              <a:ext cx="576619" cy="576653"/>
            </a:xfrm>
            <a:prstGeom prst="ellipse">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en-US" altLang="zh-CN" sz="2400" dirty="0">
                  <a:cs typeface="+mn-ea"/>
                  <a:sym typeface="+mn-lt"/>
                </a:rPr>
                <a:t>4</a:t>
              </a:r>
              <a:endParaRPr lang="zh-CN" altLang="en-US" sz="2400" dirty="0">
                <a:cs typeface="+mn-ea"/>
                <a:sym typeface="+mn-lt"/>
              </a:endParaRPr>
            </a:p>
          </p:txBody>
        </p:sp>
        <p:cxnSp>
          <p:nvCxnSpPr>
            <p:cNvPr id="12" name="直接连接符 11"/>
            <p:cNvCxnSpPr/>
            <p:nvPr/>
          </p:nvCxnSpPr>
          <p:spPr>
            <a:xfrm>
              <a:off x="5279846" y="4763427"/>
              <a:ext cx="1007035" cy="0"/>
            </a:xfrm>
            <a:prstGeom prst="line">
              <a:avLst/>
            </a:prstGeom>
            <a:ln w="6350">
              <a:solidFill>
                <a:schemeClr val="bg1">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3" name="išľíďè"/>
            <p:cNvSpPr/>
            <p:nvPr/>
          </p:nvSpPr>
          <p:spPr bwMode="auto">
            <a:xfrm>
              <a:off x="6423473" y="2140912"/>
              <a:ext cx="4167611"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defTabSz="913765" rtl="0" eaLnBrk="1" fontAlgn="auto" latinLnBrk="0" hangingPunct="1">
                <a:lnSpc>
                  <a:spcPct val="120000"/>
                </a:lnSpc>
                <a:spcBef>
                  <a:spcPct val="0"/>
                </a:spcBef>
                <a:spcAft>
                  <a:spcPts val="0"/>
                </a:spcAft>
                <a:buClrTx/>
                <a:buSzTx/>
                <a:buFontTx/>
                <a:buNone/>
                <a:defRPr/>
              </a:pPr>
              <a:r>
                <a:rPr kumimoji="0" lang="zh-CN" altLang="en-US" sz="1200" i="0" u="none" strike="noStrike" kern="1200" cap="none" spc="0" normalizeH="0" baseline="0" noProof="0" dirty="0">
                  <a:ln>
                    <a:noFill/>
                  </a:ln>
                  <a:solidFill>
                    <a:schemeClr val="bg2">
                      <a:lumMod val="10000"/>
                    </a:schemeClr>
                  </a:solidFill>
                  <a:effectLst/>
                  <a:uLnTx/>
                  <a:uFillTx/>
                  <a:cs typeface="+mn-ea"/>
                  <a:sym typeface="+mn-lt"/>
                </a:rPr>
                <a:t>输入替换内容</a:t>
              </a:r>
              <a:r>
                <a:rPr kumimoji="0" lang="en-US" altLang="zh-CN" sz="1200" i="0" u="none" strike="noStrike" kern="1200" cap="none" spc="0" normalizeH="0" baseline="0" noProof="0" dirty="0">
                  <a:ln>
                    <a:noFill/>
                  </a:ln>
                  <a:solidFill>
                    <a:schemeClr val="bg2">
                      <a:lumMod val="10000"/>
                    </a:schemeClr>
                  </a:solidFill>
                  <a:effectLst/>
                  <a:uLnTx/>
                  <a:uFillTx/>
                  <a:cs typeface="+mn-ea"/>
                  <a:sym typeface="+mn-lt"/>
                </a:rPr>
                <a:t> </a:t>
              </a:r>
              <a:r>
                <a:rPr kumimoji="0" lang="zh-CN" altLang="en-US" sz="1200" i="0" u="none" strike="noStrike" kern="1200" cap="none" spc="0" normalizeH="0" baseline="0" noProof="0" dirty="0">
                  <a:ln>
                    <a:noFill/>
                  </a:ln>
                  <a:solidFill>
                    <a:schemeClr val="bg2">
                      <a:lumMod val="10000"/>
                    </a:schemeClr>
                  </a:solidFill>
                  <a:effectLst/>
                  <a:uLnTx/>
                  <a:uFillTx/>
                  <a:cs typeface="+mn-ea"/>
                  <a:sym typeface="+mn-lt"/>
                </a:rPr>
                <a:t>输入替换内容</a:t>
              </a:r>
              <a:r>
                <a:rPr kumimoji="0" lang="en-US" altLang="zh-CN" sz="1200" i="0" u="none" strike="noStrike" kern="1200" cap="none" spc="0" normalizeH="0" baseline="0" noProof="0" dirty="0">
                  <a:ln>
                    <a:noFill/>
                  </a:ln>
                  <a:solidFill>
                    <a:schemeClr val="bg2">
                      <a:lumMod val="10000"/>
                    </a:schemeClr>
                  </a:solidFill>
                  <a:effectLst/>
                  <a:uLnTx/>
                  <a:uFillTx/>
                  <a:cs typeface="+mn-ea"/>
                  <a:sym typeface="+mn-lt"/>
                </a:rPr>
                <a:t> </a:t>
              </a:r>
              <a:r>
                <a:rPr kumimoji="0" lang="zh-CN" altLang="en-US" sz="1200" i="0" u="none" strike="noStrike" kern="1200" cap="none" spc="0" normalizeH="0" baseline="0" noProof="0" dirty="0">
                  <a:ln>
                    <a:noFill/>
                  </a:ln>
                  <a:solidFill>
                    <a:schemeClr val="bg2">
                      <a:lumMod val="10000"/>
                    </a:schemeClr>
                  </a:solidFill>
                  <a:effectLst/>
                  <a:uLnTx/>
                  <a:uFillTx/>
                  <a:cs typeface="+mn-ea"/>
                  <a:sym typeface="+mn-lt"/>
                </a:rPr>
                <a:t>输入替换内容</a:t>
              </a:r>
              <a:r>
                <a:rPr kumimoji="0" lang="en-US" altLang="zh-CN" sz="1200" i="0" u="none" strike="noStrike" kern="1200" cap="none" spc="0" normalizeH="0" baseline="0" noProof="0" dirty="0">
                  <a:ln>
                    <a:noFill/>
                  </a:ln>
                  <a:solidFill>
                    <a:schemeClr val="bg2">
                      <a:lumMod val="10000"/>
                    </a:schemeClr>
                  </a:solidFill>
                  <a:effectLst/>
                  <a:uLnTx/>
                  <a:uFillTx/>
                  <a:cs typeface="+mn-ea"/>
                  <a:sym typeface="+mn-lt"/>
                </a:rPr>
                <a:t> </a:t>
              </a:r>
              <a:endParaRPr kumimoji="0" lang="zh-CN" altLang="en-US" sz="1200" i="0" u="none" strike="noStrike" kern="1200" cap="none" spc="0" normalizeH="0" baseline="0" noProof="0" dirty="0">
                <a:ln>
                  <a:noFill/>
                </a:ln>
                <a:solidFill>
                  <a:schemeClr val="bg2">
                    <a:lumMod val="10000"/>
                  </a:schemeClr>
                </a:solidFill>
                <a:effectLst/>
                <a:uLnTx/>
                <a:uFillTx/>
                <a:cs typeface="+mn-ea"/>
                <a:sym typeface="+mn-lt"/>
              </a:endParaRPr>
            </a:p>
          </p:txBody>
        </p:sp>
        <p:sp>
          <p:nvSpPr>
            <p:cNvPr id="14" name="iSlíďè"/>
            <p:cNvSpPr txBox="1"/>
            <p:nvPr/>
          </p:nvSpPr>
          <p:spPr bwMode="auto">
            <a:xfrm>
              <a:off x="6426313" y="1851280"/>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fontScale="92500"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i="0" u="none" strike="noStrike" kern="1200" cap="none" spc="0" normalizeH="0" baseline="0" noProof="0" dirty="0">
                  <a:ln>
                    <a:noFill/>
                  </a:ln>
                  <a:solidFill>
                    <a:schemeClr val="bg2">
                      <a:lumMod val="10000"/>
                    </a:schemeClr>
                  </a:solidFill>
                  <a:effectLst/>
                  <a:uLnTx/>
                  <a:uFillTx/>
                  <a:cs typeface="+mn-ea"/>
                  <a:sym typeface="+mn-lt"/>
                </a:rPr>
                <a:t>标题文本预设</a:t>
              </a:r>
              <a:endParaRPr kumimoji="0" lang="zh-CN" altLang="en-US" sz="1800" i="0" u="none" strike="noStrike" kern="1200" cap="none" spc="0" normalizeH="0" baseline="0" noProof="0" dirty="0">
                <a:ln>
                  <a:noFill/>
                </a:ln>
                <a:solidFill>
                  <a:schemeClr val="bg2">
                    <a:lumMod val="10000"/>
                  </a:schemeClr>
                </a:solidFill>
                <a:effectLst/>
                <a:uLnTx/>
                <a:uFillTx/>
                <a:cs typeface="+mn-ea"/>
                <a:sym typeface="+mn-lt"/>
              </a:endParaRPr>
            </a:p>
          </p:txBody>
        </p:sp>
        <p:sp>
          <p:nvSpPr>
            <p:cNvPr id="15" name="išľíďè"/>
            <p:cNvSpPr/>
            <p:nvPr/>
          </p:nvSpPr>
          <p:spPr bwMode="auto">
            <a:xfrm>
              <a:off x="6423473" y="3040980"/>
              <a:ext cx="4167611"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defTabSz="913765" rtl="0" eaLnBrk="1" fontAlgn="auto" latinLnBrk="0" hangingPunct="1">
                <a:lnSpc>
                  <a:spcPct val="120000"/>
                </a:lnSpc>
                <a:spcBef>
                  <a:spcPct val="0"/>
                </a:spcBef>
                <a:spcAft>
                  <a:spcPts val="0"/>
                </a:spcAft>
                <a:buClrTx/>
                <a:buSzTx/>
                <a:buFontTx/>
                <a:buNone/>
                <a:defRPr/>
              </a:pPr>
              <a:r>
                <a:rPr kumimoji="0" lang="zh-CN" altLang="en-US" sz="1200" i="0" u="none" strike="noStrike" kern="1200" cap="none" spc="0" normalizeH="0" baseline="0" noProof="0" dirty="0">
                  <a:ln>
                    <a:noFill/>
                  </a:ln>
                  <a:solidFill>
                    <a:schemeClr val="bg2">
                      <a:lumMod val="10000"/>
                    </a:schemeClr>
                  </a:solidFill>
                  <a:effectLst/>
                  <a:uLnTx/>
                  <a:uFillTx/>
                  <a:cs typeface="+mn-ea"/>
                  <a:sym typeface="+mn-lt"/>
                </a:rPr>
                <a:t>输入替换内容</a:t>
              </a:r>
              <a:r>
                <a:rPr kumimoji="0" lang="en-US" altLang="zh-CN" sz="1200" i="0" u="none" strike="noStrike" kern="1200" cap="none" spc="0" normalizeH="0" baseline="0" noProof="0" dirty="0">
                  <a:ln>
                    <a:noFill/>
                  </a:ln>
                  <a:solidFill>
                    <a:schemeClr val="bg2">
                      <a:lumMod val="10000"/>
                    </a:schemeClr>
                  </a:solidFill>
                  <a:effectLst/>
                  <a:uLnTx/>
                  <a:uFillTx/>
                  <a:cs typeface="+mn-ea"/>
                  <a:sym typeface="+mn-lt"/>
                </a:rPr>
                <a:t> </a:t>
              </a:r>
              <a:r>
                <a:rPr kumimoji="0" lang="zh-CN" altLang="en-US" sz="1200" i="0" u="none" strike="noStrike" kern="1200" cap="none" spc="0" normalizeH="0" baseline="0" noProof="0" dirty="0">
                  <a:ln>
                    <a:noFill/>
                  </a:ln>
                  <a:solidFill>
                    <a:schemeClr val="bg2">
                      <a:lumMod val="10000"/>
                    </a:schemeClr>
                  </a:solidFill>
                  <a:effectLst/>
                  <a:uLnTx/>
                  <a:uFillTx/>
                  <a:cs typeface="+mn-ea"/>
                  <a:sym typeface="+mn-lt"/>
                </a:rPr>
                <a:t>输入替换内容</a:t>
              </a:r>
              <a:r>
                <a:rPr kumimoji="0" lang="en-US" altLang="zh-CN" sz="1200" i="0" u="none" strike="noStrike" kern="1200" cap="none" spc="0" normalizeH="0" baseline="0" noProof="0" dirty="0">
                  <a:ln>
                    <a:noFill/>
                  </a:ln>
                  <a:solidFill>
                    <a:schemeClr val="bg2">
                      <a:lumMod val="10000"/>
                    </a:schemeClr>
                  </a:solidFill>
                  <a:effectLst/>
                  <a:uLnTx/>
                  <a:uFillTx/>
                  <a:cs typeface="+mn-ea"/>
                  <a:sym typeface="+mn-lt"/>
                </a:rPr>
                <a:t> </a:t>
              </a:r>
              <a:r>
                <a:rPr kumimoji="0" lang="zh-CN" altLang="en-US" sz="1200" i="0" u="none" strike="noStrike" kern="1200" cap="none" spc="0" normalizeH="0" baseline="0" noProof="0" dirty="0">
                  <a:ln>
                    <a:noFill/>
                  </a:ln>
                  <a:solidFill>
                    <a:schemeClr val="bg2">
                      <a:lumMod val="10000"/>
                    </a:schemeClr>
                  </a:solidFill>
                  <a:effectLst/>
                  <a:uLnTx/>
                  <a:uFillTx/>
                  <a:cs typeface="+mn-ea"/>
                  <a:sym typeface="+mn-lt"/>
                </a:rPr>
                <a:t>输入替换内容</a:t>
              </a:r>
              <a:r>
                <a:rPr kumimoji="0" lang="en-US" altLang="zh-CN" sz="1200" i="0" u="none" strike="noStrike" kern="1200" cap="none" spc="0" normalizeH="0" baseline="0" noProof="0" dirty="0">
                  <a:ln>
                    <a:noFill/>
                  </a:ln>
                  <a:solidFill>
                    <a:schemeClr val="bg2">
                      <a:lumMod val="10000"/>
                    </a:schemeClr>
                  </a:solidFill>
                  <a:effectLst/>
                  <a:uLnTx/>
                  <a:uFillTx/>
                  <a:cs typeface="+mn-ea"/>
                  <a:sym typeface="+mn-lt"/>
                </a:rPr>
                <a:t> </a:t>
              </a:r>
              <a:endParaRPr kumimoji="0" lang="zh-CN" altLang="en-US" sz="1200" i="0" u="none" strike="noStrike" kern="1200" cap="none" spc="0" normalizeH="0" baseline="0" noProof="0" dirty="0">
                <a:ln>
                  <a:noFill/>
                </a:ln>
                <a:solidFill>
                  <a:schemeClr val="bg2">
                    <a:lumMod val="10000"/>
                  </a:schemeClr>
                </a:solidFill>
                <a:effectLst/>
                <a:uLnTx/>
                <a:uFillTx/>
                <a:cs typeface="+mn-ea"/>
                <a:sym typeface="+mn-lt"/>
              </a:endParaRPr>
            </a:p>
          </p:txBody>
        </p:sp>
        <p:sp>
          <p:nvSpPr>
            <p:cNvPr id="16" name="iSlíďè"/>
            <p:cNvSpPr txBox="1"/>
            <p:nvPr/>
          </p:nvSpPr>
          <p:spPr bwMode="auto">
            <a:xfrm>
              <a:off x="6426313" y="2751348"/>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fontScale="92500"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i="0" u="none" strike="noStrike" kern="1200" cap="none" spc="0" normalizeH="0" baseline="0" noProof="0" dirty="0">
                  <a:ln>
                    <a:noFill/>
                  </a:ln>
                  <a:solidFill>
                    <a:schemeClr val="bg2">
                      <a:lumMod val="10000"/>
                    </a:schemeClr>
                  </a:solidFill>
                  <a:effectLst/>
                  <a:uLnTx/>
                  <a:uFillTx/>
                  <a:cs typeface="+mn-ea"/>
                  <a:sym typeface="+mn-lt"/>
                </a:rPr>
                <a:t>标题文本预设</a:t>
              </a:r>
              <a:endParaRPr kumimoji="0" lang="zh-CN" altLang="en-US" sz="1800" i="0" u="none" strike="noStrike" kern="1200" cap="none" spc="0" normalizeH="0" baseline="0" noProof="0" dirty="0">
                <a:ln>
                  <a:noFill/>
                </a:ln>
                <a:solidFill>
                  <a:schemeClr val="bg2">
                    <a:lumMod val="10000"/>
                  </a:schemeClr>
                </a:solidFill>
                <a:effectLst/>
                <a:uLnTx/>
                <a:uFillTx/>
                <a:cs typeface="+mn-ea"/>
                <a:sym typeface="+mn-lt"/>
              </a:endParaRPr>
            </a:p>
          </p:txBody>
        </p:sp>
        <p:sp>
          <p:nvSpPr>
            <p:cNvPr id="17" name="išľíďè"/>
            <p:cNvSpPr/>
            <p:nvPr/>
          </p:nvSpPr>
          <p:spPr bwMode="auto">
            <a:xfrm>
              <a:off x="6408144" y="3930944"/>
              <a:ext cx="4167611"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defTabSz="913765" rtl="0" eaLnBrk="1" fontAlgn="auto" latinLnBrk="0" hangingPunct="1">
                <a:lnSpc>
                  <a:spcPct val="120000"/>
                </a:lnSpc>
                <a:spcBef>
                  <a:spcPct val="0"/>
                </a:spcBef>
                <a:spcAft>
                  <a:spcPts val="0"/>
                </a:spcAft>
                <a:buClrTx/>
                <a:buSzTx/>
                <a:buFontTx/>
                <a:buNone/>
                <a:defRPr/>
              </a:pPr>
              <a:r>
                <a:rPr kumimoji="0" lang="zh-CN" altLang="en-US" sz="1200" i="0" u="none" strike="noStrike" kern="1200" cap="none" spc="0" normalizeH="0" baseline="0" noProof="0" dirty="0">
                  <a:ln>
                    <a:noFill/>
                  </a:ln>
                  <a:solidFill>
                    <a:schemeClr val="bg2">
                      <a:lumMod val="10000"/>
                    </a:schemeClr>
                  </a:solidFill>
                  <a:effectLst/>
                  <a:uLnTx/>
                  <a:uFillTx/>
                  <a:cs typeface="+mn-ea"/>
                  <a:sym typeface="+mn-lt"/>
                </a:rPr>
                <a:t>输入替换内容</a:t>
              </a:r>
              <a:r>
                <a:rPr kumimoji="0" lang="en-US" altLang="zh-CN" sz="1200" i="0" u="none" strike="noStrike" kern="1200" cap="none" spc="0" normalizeH="0" baseline="0" noProof="0" dirty="0">
                  <a:ln>
                    <a:noFill/>
                  </a:ln>
                  <a:solidFill>
                    <a:schemeClr val="bg2">
                      <a:lumMod val="10000"/>
                    </a:schemeClr>
                  </a:solidFill>
                  <a:effectLst/>
                  <a:uLnTx/>
                  <a:uFillTx/>
                  <a:cs typeface="+mn-ea"/>
                  <a:sym typeface="+mn-lt"/>
                </a:rPr>
                <a:t> </a:t>
              </a:r>
              <a:r>
                <a:rPr kumimoji="0" lang="zh-CN" altLang="en-US" sz="1200" i="0" u="none" strike="noStrike" kern="1200" cap="none" spc="0" normalizeH="0" baseline="0" noProof="0" dirty="0">
                  <a:ln>
                    <a:noFill/>
                  </a:ln>
                  <a:solidFill>
                    <a:schemeClr val="bg2">
                      <a:lumMod val="10000"/>
                    </a:schemeClr>
                  </a:solidFill>
                  <a:effectLst/>
                  <a:uLnTx/>
                  <a:uFillTx/>
                  <a:cs typeface="+mn-ea"/>
                  <a:sym typeface="+mn-lt"/>
                </a:rPr>
                <a:t>输入替换内容</a:t>
              </a:r>
              <a:r>
                <a:rPr kumimoji="0" lang="en-US" altLang="zh-CN" sz="1200" i="0" u="none" strike="noStrike" kern="1200" cap="none" spc="0" normalizeH="0" baseline="0" noProof="0" dirty="0">
                  <a:ln>
                    <a:noFill/>
                  </a:ln>
                  <a:solidFill>
                    <a:schemeClr val="bg2">
                      <a:lumMod val="10000"/>
                    </a:schemeClr>
                  </a:solidFill>
                  <a:effectLst/>
                  <a:uLnTx/>
                  <a:uFillTx/>
                  <a:cs typeface="+mn-ea"/>
                  <a:sym typeface="+mn-lt"/>
                </a:rPr>
                <a:t> </a:t>
              </a:r>
              <a:r>
                <a:rPr kumimoji="0" lang="zh-CN" altLang="en-US" sz="1200" i="0" u="none" strike="noStrike" kern="1200" cap="none" spc="0" normalizeH="0" baseline="0" noProof="0" dirty="0">
                  <a:ln>
                    <a:noFill/>
                  </a:ln>
                  <a:solidFill>
                    <a:schemeClr val="bg2">
                      <a:lumMod val="10000"/>
                    </a:schemeClr>
                  </a:solidFill>
                  <a:effectLst/>
                  <a:uLnTx/>
                  <a:uFillTx/>
                  <a:cs typeface="+mn-ea"/>
                  <a:sym typeface="+mn-lt"/>
                </a:rPr>
                <a:t>输入替换内容</a:t>
              </a:r>
              <a:r>
                <a:rPr kumimoji="0" lang="en-US" altLang="zh-CN" sz="1200" i="0" u="none" strike="noStrike" kern="1200" cap="none" spc="0" normalizeH="0" baseline="0" noProof="0" dirty="0">
                  <a:ln>
                    <a:noFill/>
                  </a:ln>
                  <a:solidFill>
                    <a:schemeClr val="bg2">
                      <a:lumMod val="10000"/>
                    </a:schemeClr>
                  </a:solidFill>
                  <a:effectLst/>
                  <a:uLnTx/>
                  <a:uFillTx/>
                  <a:cs typeface="+mn-ea"/>
                  <a:sym typeface="+mn-lt"/>
                </a:rPr>
                <a:t> </a:t>
              </a:r>
              <a:endParaRPr kumimoji="0" lang="zh-CN" altLang="en-US" sz="1200" i="0" u="none" strike="noStrike" kern="1200" cap="none" spc="0" normalizeH="0" baseline="0" noProof="0" dirty="0">
                <a:ln>
                  <a:noFill/>
                </a:ln>
                <a:solidFill>
                  <a:schemeClr val="bg2">
                    <a:lumMod val="10000"/>
                  </a:schemeClr>
                </a:solidFill>
                <a:effectLst/>
                <a:uLnTx/>
                <a:uFillTx/>
                <a:cs typeface="+mn-ea"/>
                <a:sym typeface="+mn-lt"/>
              </a:endParaRPr>
            </a:p>
          </p:txBody>
        </p:sp>
        <p:sp>
          <p:nvSpPr>
            <p:cNvPr id="18" name="iSlíďè"/>
            <p:cNvSpPr txBox="1"/>
            <p:nvPr/>
          </p:nvSpPr>
          <p:spPr bwMode="auto">
            <a:xfrm>
              <a:off x="6410984" y="3641312"/>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fontScale="92500"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i="0" u="none" strike="noStrike" kern="1200" cap="none" spc="0" normalizeH="0" baseline="0" noProof="0" dirty="0">
                  <a:ln>
                    <a:noFill/>
                  </a:ln>
                  <a:solidFill>
                    <a:schemeClr val="bg2">
                      <a:lumMod val="10000"/>
                    </a:schemeClr>
                  </a:solidFill>
                  <a:effectLst/>
                  <a:uLnTx/>
                  <a:uFillTx/>
                  <a:cs typeface="+mn-ea"/>
                  <a:sym typeface="+mn-lt"/>
                </a:rPr>
                <a:t>标题文本预设</a:t>
              </a:r>
              <a:endParaRPr kumimoji="0" lang="zh-CN" altLang="en-US" sz="1800" i="0" u="none" strike="noStrike" kern="1200" cap="none" spc="0" normalizeH="0" baseline="0" noProof="0" dirty="0">
                <a:ln>
                  <a:noFill/>
                </a:ln>
                <a:solidFill>
                  <a:schemeClr val="bg2">
                    <a:lumMod val="10000"/>
                  </a:schemeClr>
                </a:solidFill>
                <a:effectLst/>
                <a:uLnTx/>
                <a:uFillTx/>
                <a:cs typeface="+mn-ea"/>
                <a:sym typeface="+mn-lt"/>
              </a:endParaRPr>
            </a:p>
          </p:txBody>
        </p:sp>
        <p:sp>
          <p:nvSpPr>
            <p:cNvPr id="19" name="išľíďè"/>
            <p:cNvSpPr/>
            <p:nvPr/>
          </p:nvSpPr>
          <p:spPr bwMode="auto">
            <a:xfrm>
              <a:off x="6408144" y="4763427"/>
              <a:ext cx="4167611"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defTabSz="913765" rtl="0" eaLnBrk="1" fontAlgn="auto" latinLnBrk="0" hangingPunct="1">
                <a:lnSpc>
                  <a:spcPct val="120000"/>
                </a:lnSpc>
                <a:spcBef>
                  <a:spcPct val="0"/>
                </a:spcBef>
                <a:spcAft>
                  <a:spcPts val="0"/>
                </a:spcAft>
                <a:buClrTx/>
                <a:buSzTx/>
                <a:buFontTx/>
                <a:buNone/>
                <a:defRPr/>
              </a:pPr>
              <a:r>
                <a:rPr kumimoji="0" lang="zh-CN" altLang="en-US" sz="1200" i="0" u="none" strike="noStrike" kern="1200" cap="none" spc="0" normalizeH="0" baseline="0" noProof="0" dirty="0">
                  <a:ln>
                    <a:noFill/>
                  </a:ln>
                  <a:solidFill>
                    <a:schemeClr val="bg2">
                      <a:lumMod val="10000"/>
                    </a:schemeClr>
                  </a:solidFill>
                  <a:effectLst/>
                  <a:uLnTx/>
                  <a:uFillTx/>
                  <a:cs typeface="+mn-ea"/>
                  <a:sym typeface="+mn-lt"/>
                </a:rPr>
                <a:t>输入替换内容</a:t>
              </a:r>
              <a:r>
                <a:rPr kumimoji="0" lang="en-US" altLang="zh-CN" sz="1200" i="0" u="none" strike="noStrike" kern="1200" cap="none" spc="0" normalizeH="0" baseline="0" noProof="0" dirty="0">
                  <a:ln>
                    <a:noFill/>
                  </a:ln>
                  <a:solidFill>
                    <a:schemeClr val="bg2">
                      <a:lumMod val="10000"/>
                    </a:schemeClr>
                  </a:solidFill>
                  <a:effectLst/>
                  <a:uLnTx/>
                  <a:uFillTx/>
                  <a:cs typeface="+mn-ea"/>
                  <a:sym typeface="+mn-lt"/>
                </a:rPr>
                <a:t> </a:t>
              </a:r>
              <a:r>
                <a:rPr kumimoji="0" lang="zh-CN" altLang="en-US" sz="1200" i="0" u="none" strike="noStrike" kern="1200" cap="none" spc="0" normalizeH="0" baseline="0" noProof="0" dirty="0">
                  <a:ln>
                    <a:noFill/>
                  </a:ln>
                  <a:solidFill>
                    <a:schemeClr val="bg2">
                      <a:lumMod val="10000"/>
                    </a:schemeClr>
                  </a:solidFill>
                  <a:effectLst/>
                  <a:uLnTx/>
                  <a:uFillTx/>
                  <a:cs typeface="+mn-ea"/>
                  <a:sym typeface="+mn-lt"/>
                </a:rPr>
                <a:t>输入替换内容</a:t>
              </a:r>
              <a:r>
                <a:rPr kumimoji="0" lang="en-US" altLang="zh-CN" sz="1200" i="0" u="none" strike="noStrike" kern="1200" cap="none" spc="0" normalizeH="0" baseline="0" noProof="0" dirty="0">
                  <a:ln>
                    <a:noFill/>
                  </a:ln>
                  <a:solidFill>
                    <a:schemeClr val="bg2">
                      <a:lumMod val="10000"/>
                    </a:schemeClr>
                  </a:solidFill>
                  <a:effectLst/>
                  <a:uLnTx/>
                  <a:uFillTx/>
                  <a:cs typeface="+mn-ea"/>
                  <a:sym typeface="+mn-lt"/>
                </a:rPr>
                <a:t> </a:t>
              </a:r>
              <a:r>
                <a:rPr kumimoji="0" lang="zh-CN" altLang="en-US" sz="1200" i="0" u="none" strike="noStrike" kern="1200" cap="none" spc="0" normalizeH="0" baseline="0" noProof="0" dirty="0">
                  <a:ln>
                    <a:noFill/>
                  </a:ln>
                  <a:solidFill>
                    <a:schemeClr val="bg2">
                      <a:lumMod val="10000"/>
                    </a:schemeClr>
                  </a:solidFill>
                  <a:effectLst/>
                  <a:uLnTx/>
                  <a:uFillTx/>
                  <a:cs typeface="+mn-ea"/>
                  <a:sym typeface="+mn-lt"/>
                </a:rPr>
                <a:t>输入替换内容</a:t>
              </a:r>
              <a:r>
                <a:rPr kumimoji="0" lang="en-US" altLang="zh-CN" sz="1200" i="0" u="none" strike="noStrike" kern="1200" cap="none" spc="0" normalizeH="0" baseline="0" noProof="0" dirty="0">
                  <a:ln>
                    <a:noFill/>
                  </a:ln>
                  <a:solidFill>
                    <a:schemeClr val="bg2">
                      <a:lumMod val="10000"/>
                    </a:schemeClr>
                  </a:solidFill>
                  <a:effectLst/>
                  <a:uLnTx/>
                  <a:uFillTx/>
                  <a:cs typeface="+mn-ea"/>
                  <a:sym typeface="+mn-lt"/>
                </a:rPr>
                <a:t> </a:t>
              </a:r>
              <a:endParaRPr kumimoji="0" lang="zh-CN" altLang="en-US" sz="1200" i="0" u="none" strike="noStrike" kern="1200" cap="none" spc="0" normalizeH="0" baseline="0" noProof="0" dirty="0">
                <a:ln>
                  <a:noFill/>
                </a:ln>
                <a:solidFill>
                  <a:schemeClr val="bg2">
                    <a:lumMod val="10000"/>
                  </a:schemeClr>
                </a:solidFill>
                <a:effectLst/>
                <a:uLnTx/>
                <a:uFillTx/>
                <a:cs typeface="+mn-ea"/>
                <a:sym typeface="+mn-lt"/>
              </a:endParaRPr>
            </a:p>
          </p:txBody>
        </p:sp>
        <p:sp>
          <p:nvSpPr>
            <p:cNvPr id="20" name="iSlíďè"/>
            <p:cNvSpPr txBox="1"/>
            <p:nvPr/>
          </p:nvSpPr>
          <p:spPr bwMode="auto">
            <a:xfrm>
              <a:off x="6410984" y="4473795"/>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fontScale="92500"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i="0" u="none" strike="noStrike" kern="1200" cap="none" spc="0" normalizeH="0" baseline="0" noProof="0" dirty="0">
                  <a:ln>
                    <a:noFill/>
                  </a:ln>
                  <a:solidFill>
                    <a:schemeClr val="bg2">
                      <a:lumMod val="10000"/>
                    </a:schemeClr>
                  </a:solidFill>
                  <a:effectLst/>
                  <a:uLnTx/>
                  <a:uFillTx/>
                  <a:cs typeface="+mn-ea"/>
                  <a:sym typeface="+mn-lt"/>
                </a:rPr>
                <a:t>标题文本预设</a:t>
              </a:r>
              <a:endParaRPr kumimoji="0" lang="zh-CN" altLang="en-US" sz="1800" i="0" u="none" strike="noStrike" kern="1200" cap="none" spc="0" normalizeH="0" baseline="0" noProof="0" dirty="0">
                <a:ln>
                  <a:noFill/>
                </a:ln>
                <a:solidFill>
                  <a:schemeClr val="bg2">
                    <a:lumMod val="10000"/>
                  </a:schemeClr>
                </a:solidFill>
                <a:effectLst/>
                <a:uLnTx/>
                <a:uFillTx/>
                <a:cs typeface="+mn-ea"/>
                <a:sym typeface="+mn-lt"/>
              </a:endParaRPr>
            </a:p>
          </p:txBody>
        </p:sp>
      </p:grpSp>
      <p:pic>
        <p:nvPicPr>
          <p:cNvPr id="23" name="图片 22" descr="图片包含 桌子, 蛋糕, 食物, 小&#10;&#10;描述已自动生成"/>
          <p:cNvPicPr>
            <a:picLocks noChangeAspect="1"/>
          </p:cNvPicPr>
          <p:nvPr/>
        </p:nvPicPr>
        <p:blipFill rotWithShape="1">
          <a:blip r:embed="rId1" cstate="screen"/>
          <a:srcRect/>
          <a:stretch>
            <a:fillRect/>
          </a:stretch>
        </p:blipFill>
        <p:spPr>
          <a:xfrm>
            <a:off x="1096200" y="1519712"/>
            <a:ext cx="4297289" cy="39829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68115" y="678890"/>
            <a:ext cx="3467620" cy="584776"/>
            <a:chOff x="1168115" y="678890"/>
            <a:chExt cx="3467620" cy="584776"/>
          </a:xfrm>
        </p:grpSpPr>
        <p:sp>
          <p:nvSpPr>
            <p:cNvPr id="3" name="矩形 2"/>
            <p:cNvSpPr/>
            <p:nvPr/>
          </p:nvSpPr>
          <p:spPr>
            <a:xfrm>
              <a:off x="1168115" y="678891"/>
              <a:ext cx="595035" cy="584775"/>
            </a:xfrm>
            <a:prstGeom prst="rect">
              <a:avLst/>
            </a:prstGeom>
          </p:spPr>
          <p:txBody>
            <a:bodyPr wrap="none">
              <a:spAutoFit/>
            </a:bodyPr>
            <a:lstStyle/>
            <a:p>
              <a:pPr algn="ctr"/>
              <a:r>
                <a:rPr kumimoji="1" lang="zh-CN" altLang="en-US" sz="3200" dirty="0">
                  <a:solidFill>
                    <a:schemeClr val="bg1"/>
                  </a:solidFill>
                  <a:cs typeface="+mn-ea"/>
                  <a:sym typeface="+mn-lt"/>
                </a:rPr>
                <a:t>一</a:t>
              </a:r>
              <a:endParaRPr kumimoji="1" lang="zh-CN" altLang="en-US" sz="3200" dirty="0">
                <a:solidFill>
                  <a:schemeClr val="bg1"/>
                </a:solidFill>
                <a:cs typeface="+mn-ea"/>
                <a:sym typeface="+mn-lt"/>
              </a:endParaRPr>
            </a:p>
          </p:txBody>
        </p:sp>
        <p:sp>
          <p:nvSpPr>
            <p:cNvPr id="4" name="矩形 3"/>
            <p:cNvSpPr/>
            <p:nvPr/>
          </p:nvSpPr>
          <p:spPr>
            <a:xfrm>
              <a:off x="1988857" y="678890"/>
              <a:ext cx="2646878" cy="584775"/>
            </a:xfrm>
            <a:prstGeom prst="rect">
              <a:avLst/>
            </a:prstGeom>
          </p:spPr>
          <p:txBody>
            <a:bodyPr wrap="none">
              <a:spAutoFit/>
            </a:bodyPr>
            <a:lstStyle/>
            <a:p>
              <a:pPr algn="ctr"/>
              <a:r>
                <a:rPr kumimoji="1" lang="zh-CN" altLang="en-US" sz="3200" dirty="0">
                  <a:solidFill>
                    <a:schemeClr val="bg1"/>
                  </a:solidFill>
                  <a:cs typeface="+mn-ea"/>
                  <a:sym typeface="+mn-lt"/>
                </a:rPr>
                <a:t>在此输入标题</a:t>
              </a:r>
              <a:endParaRPr kumimoji="1" lang="zh-CN" altLang="en-US" sz="3200" dirty="0">
                <a:solidFill>
                  <a:schemeClr val="bg1"/>
                </a:solidFill>
                <a:cs typeface="+mn-ea"/>
                <a:sym typeface="+mn-lt"/>
              </a:endParaRPr>
            </a:p>
          </p:txBody>
        </p:sp>
      </p:grpSp>
      <p:grpSp>
        <p:nvGrpSpPr>
          <p:cNvPr id="5" name="组合 4"/>
          <p:cNvGrpSpPr/>
          <p:nvPr/>
        </p:nvGrpSpPr>
        <p:grpSpPr>
          <a:xfrm>
            <a:off x="1493243" y="1484648"/>
            <a:ext cx="9205513" cy="4262345"/>
            <a:chOff x="1425123" y="1645740"/>
            <a:chExt cx="9756949" cy="4517670"/>
          </a:xfrm>
        </p:grpSpPr>
        <p:grpSp>
          <p:nvGrpSpPr>
            <p:cNvPr id="6" name="组合 5"/>
            <p:cNvGrpSpPr/>
            <p:nvPr/>
          </p:nvGrpSpPr>
          <p:grpSpPr>
            <a:xfrm>
              <a:off x="8712806" y="1645740"/>
              <a:ext cx="2427817" cy="1551516"/>
              <a:chOff x="8335434" y="1809751"/>
              <a:chExt cx="2427817" cy="1551516"/>
            </a:xfrm>
            <a:solidFill>
              <a:schemeClr val="accent4"/>
            </a:solidFill>
            <a:effectLst/>
          </p:grpSpPr>
          <p:sp>
            <p:nvSpPr>
              <p:cNvPr id="36" name="Bent Arrow 21"/>
              <p:cNvSpPr/>
              <p:nvPr/>
            </p:nvSpPr>
            <p:spPr bwMode="auto">
              <a:xfrm>
                <a:off x="8335434" y="1809751"/>
                <a:ext cx="2427817" cy="1551516"/>
              </a:xfrm>
              <a:prstGeom prst="bentArrow">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2000" dirty="0">
                  <a:solidFill>
                    <a:schemeClr val="tx1">
                      <a:lumMod val="75000"/>
                      <a:lumOff val="25000"/>
                    </a:schemeClr>
                  </a:solidFill>
                  <a:cs typeface="+mn-ea"/>
                  <a:sym typeface="+mn-lt"/>
                </a:endParaRPr>
              </a:p>
            </p:txBody>
          </p:sp>
          <p:grpSp>
            <p:nvGrpSpPr>
              <p:cNvPr id="37" name="Group 30"/>
              <p:cNvGrpSpPr/>
              <p:nvPr/>
            </p:nvGrpSpPr>
            <p:grpSpPr bwMode="auto">
              <a:xfrm>
                <a:off x="9335122" y="2476764"/>
                <a:ext cx="488685" cy="427329"/>
                <a:chOff x="4800505" y="2786674"/>
                <a:chExt cx="366676" cy="320373"/>
              </a:xfrm>
              <a:grpFill/>
            </p:grpSpPr>
            <p:sp>
              <p:nvSpPr>
                <p:cNvPr id="38" name="AutoShape 43"/>
                <p:cNvSpPr/>
                <p:nvPr/>
              </p:nvSpPr>
              <p:spPr bwMode="auto">
                <a:xfrm>
                  <a:off x="4800505" y="2786674"/>
                  <a:ext cx="366676" cy="2634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solidFill>
                  <a:srgbClr val="FFC000"/>
                </a:solidFill>
                <a:ln>
                  <a:noFill/>
                </a:ln>
                <a:effectLst/>
              </p:spPr>
              <p:txBody>
                <a:bodyPr lIns="50800" tIns="50800" rIns="50800" bIns="50800" anchor="ctr"/>
                <a:lstStyle/>
                <a:p>
                  <a:pPr defTabSz="609600">
                    <a:defRPr/>
                  </a:pPr>
                  <a:endParaRPr lang="en-US" sz="3600" dirty="0">
                    <a:solidFill>
                      <a:schemeClr val="tx1">
                        <a:lumMod val="75000"/>
                        <a:lumOff val="25000"/>
                      </a:schemeClr>
                    </a:solidFill>
                    <a:effectLst>
                      <a:outerShdw blurRad="38100" dist="38100" dir="2700000" algn="tl">
                        <a:srgbClr val="000000"/>
                      </a:outerShdw>
                    </a:effectLst>
                    <a:cs typeface="+mn-ea"/>
                    <a:sym typeface="+mn-lt"/>
                  </a:endParaRPr>
                </a:p>
              </p:txBody>
            </p:sp>
            <p:sp>
              <p:nvSpPr>
                <p:cNvPr id="39" name="AutoShape 44"/>
                <p:cNvSpPr/>
                <p:nvPr/>
              </p:nvSpPr>
              <p:spPr bwMode="auto">
                <a:xfrm>
                  <a:off x="5132766" y="2901184"/>
                  <a:ext cx="22526" cy="12577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solidFill>
                  <a:srgbClr val="B04F4B"/>
                </a:solidFill>
                <a:ln>
                  <a:noFill/>
                </a:ln>
                <a:effectLst/>
              </p:spPr>
              <p:txBody>
                <a:bodyPr lIns="50800" tIns="50800" rIns="50800" bIns="50800" anchor="ctr"/>
                <a:lstStyle/>
                <a:p>
                  <a:pPr defTabSz="609600">
                    <a:defRPr/>
                  </a:pPr>
                  <a:endParaRPr lang="en-US" sz="3600" dirty="0">
                    <a:solidFill>
                      <a:schemeClr val="tx1">
                        <a:lumMod val="75000"/>
                        <a:lumOff val="25000"/>
                      </a:schemeClr>
                    </a:solidFill>
                    <a:effectLst>
                      <a:outerShdw blurRad="38100" dist="38100" dir="2700000" algn="tl">
                        <a:srgbClr val="000000"/>
                      </a:outerShdw>
                    </a:effectLst>
                    <a:cs typeface="+mn-ea"/>
                    <a:sym typeface="+mn-lt"/>
                  </a:endParaRPr>
                </a:p>
              </p:txBody>
            </p:sp>
            <p:sp>
              <p:nvSpPr>
                <p:cNvPr id="40" name="AutoShape 45"/>
                <p:cNvSpPr/>
                <p:nvPr/>
              </p:nvSpPr>
              <p:spPr bwMode="auto">
                <a:xfrm>
                  <a:off x="5120877" y="3038217"/>
                  <a:ext cx="46304" cy="688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solidFill>
                  <a:srgbClr val="B04F4B"/>
                </a:solidFill>
                <a:ln>
                  <a:noFill/>
                </a:ln>
                <a:effectLst/>
              </p:spPr>
              <p:txBody>
                <a:bodyPr lIns="50800" tIns="50800" rIns="50800" bIns="50800" anchor="ctr"/>
                <a:lstStyle/>
                <a:p>
                  <a:pPr defTabSz="609600">
                    <a:defRPr/>
                  </a:pPr>
                  <a:endParaRPr lang="en-US" sz="3600" dirty="0">
                    <a:solidFill>
                      <a:schemeClr val="tx1">
                        <a:lumMod val="75000"/>
                        <a:lumOff val="25000"/>
                      </a:schemeClr>
                    </a:solidFill>
                    <a:effectLst>
                      <a:outerShdw blurRad="38100" dist="38100" dir="2700000" algn="tl">
                        <a:srgbClr val="000000"/>
                      </a:outerShdw>
                    </a:effectLst>
                    <a:cs typeface="+mn-ea"/>
                    <a:sym typeface="+mn-lt"/>
                  </a:endParaRPr>
                </a:p>
              </p:txBody>
            </p:sp>
          </p:grpSp>
        </p:grpSp>
        <p:grpSp>
          <p:nvGrpSpPr>
            <p:cNvPr id="7" name="组合 6"/>
            <p:cNvGrpSpPr/>
            <p:nvPr/>
          </p:nvGrpSpPr>
          <p:grpSpPr>
            <a:xfrm>
              <a:off x="1425123" y="3197258"/>
              <a:ext cx="2427816" cy="1549401"/>
              <a:chOff x="1047751" y="3361269"/>
              <a:chExt cx="2427816" cy="1549401"/>
            </a:xfrm>
            <a:effectLst/>
          </p:grpSpPr>
          <p:sp>
            <p:nvSpPr>
              <p:cNvPr id="34" name="Bent Arrow 18"/>
              <p:cNvSpPr/>
              <p:nvPr/>
            </p:nvSpPr>
            <p:spPr bwMode="auto">
              <a:xfrm>
                <a:off x="1047751" y="3361269"/>
                <a:ext cx="2427816" cy="1549401"/>
              </a:xfrm>
              <a:prstGeom prst="bentArrow">
                <a:avLst/>
              </a:prstGeom>
              <a:solidFill>
                <a:srgbClr val="718D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2000" dirty="0">
                  <a:solidFill>
                    <a:schemeClr val="tx1">
                      <a:lumMod val="75000"/>
                      <a:lumOff val="25000"/>
                    </a:schemeClr>
                  </a:solidFill>
                  <a:cs typeface="+mn-ea"/>
                  <a:sym typeface="+mn-lt"/>
                </a:endParaRPr>
              </a:p>
            </p:txBody>
          </p:sp>
          <p:sp>
            <p:nvSpPr>
              <p:cNvPr id="35" name="AutoShape 112"/>
              <p:cNvSpPr/>
              <p:nvPr/>
            </p:nvSpPr>
            <p:spPr bwMode="auto">
              <a:xfrm>
                <a:off x="2000252" y="4095754"/>
                <a:ext cx="486834" cy="48895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718DE1"/>
              </a:solidFill>
              <a:ln>
                <a:noFill/>
              </a:ln>
              <a:effectLst/>
            </p:spPr>
            <p:txBody>
              <a:bodyPr lIns="50800" tIns="50800" rIns="50800" bIns="50800" anchor="ctr"/>
              <a:lstStyle/>
              <a:p>
                <a:pPr defTabSz="609600">
                  <a:defRPr/>
                </a:pPr>
                <a:endParaRPr lang="en-US" sz="3600" dirty="0">
                  <a:solidFill>
                    <a:schemeClr val="tx1">
                      <a:lumMod val="75000"/>
                      <a:lumOff val="25000"/>
                    </a:schemeClr>
                  </a:solidFill>
                  <a:effectLst>
                    <a:outerShdw blurRad="38100" dist="38100" dir="2700000" algn="tl">
                      <a:srgbClr val="000000"/>
                    </a:outerShdw>
                  </a:effectLst>
                  <a:cs typeface="+mn-ea"/>
                  <a:sym typeface="+mn-lt"/>
                </a:endParaRPr>
              </a:p>
            </p:txBody>
          </p:sp>
        </p:grpSp>
        <p:grpSp>
          <p:nvGrpSpPr>
            <p:cNvPr id="8" name="组合 7"/>
            <p:cNvGrpSpPr/>
            <p:nvPr/>
          </p:nvGrpSpPr>
          <p:grpSpPr>
            <a:xfrm>
              <a:off x="6282872" y="2248990"/>
              <a:ext cx="2429933" cy="1549400"/>
              <a:chOff x="5905500" y="2413001"/>
              <a:chExt cx="2429933" cy="1549400"/>
            </a:xfrm>
            <a:solidFill>
              <a:schemeClr val="accent3"/>
            </a:solidFill>
            <a:effectLst/>
          </p:grpSpPr>
          <p:sp>
            <p:nvSpPr>
              <p:cNvPr id="30" name="Bent Arrow 20"/>
              <p:cNvSpPr/>
              <p:nvPr/>
            </p:nvSpPr>
            <p:spPr bwMode="auto">
              <a:xfrm>
                <a:off x="5905500" y="2413001"/>
                <a:ext cx="2429933" cy="1549400"/>
              </a:xfrm>
              <a:prstGeom prst="bentArrow">
                <a:avLst/>
              </a:prstGeom>
              <a:solidFill>
                <a:srgbClr val="718D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2000" dirty="0">
                  <a:solidFill>
                    <a:schemeClr val="tx1">
                      <a:lumMod val="75000"/>
                      <a:lumOff val="25000"/>
                    </a:schemeClr>
                  </a:solidFill>
                  <a:cs typeface="+mn-ea"/>
                  <a:sym typeface="+mn-lt"/>
                </a:endParaRPr>
              </a:p>
            </p:txBody>
          </p:sp>
          <p:grpSp>
            <p:nvGrpSpPr>
              <p:cNvPr id="31" name="Group 29"/>
              <p:cNvGrpSpPr/>
              <p:nvPr/>
            </p:nvGrpSpPr>
            <p:grpSpPr bwMode="auto">
              <a:xfrm>
                <a:off x="6953706" y="3047658"/>
                <a:ext cx="335534" cy="488541"/>
                <a:chOff x="2612963" y="2767277"/>
                <a:chExt cx="251543" cy="366676"/>
              </a:xfrm>
              <a:grpFill/>
            </p:grpSpPr>
            <p:sp>
              <p:nvSpPr>
                <p:cNvPr id="32" name="AutoShape 113"/>
                <p:cNvSpPr/>
                <p:nvPr/>
              </p:nvSpPr>
              <p:spPr bwMode="auto">
                <a:xfrm>
                  <a:off x="2612963" y="2767277"/>
                  <a:ext cx="251543"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rgbClr val="718DE1"/>
                </a:solidFill>
                <a:ln>
                  <a:noFill/>
                </a:ln>
                <a:effectLst/>
              </p:spPr>
              <p:txBody>
                <a:bodyPr lIns="50800" tIns="50800" rIns="50800" bIns="50800" anchor="ctr"/>
                <a:lstStyle/>
                <a:p>
                  <a:pPr defTabSz="609600">
                    <a:defRPr/>
                  </a:pPr>
                  <a:endParaRPr lang="en-US" sz="3600" dirty="0">
                    <a:solidFill>
                      <a:schemeClr val="tx1">
                        <a:lumMod val="75000"/>
                        <a:lumOff val="25000"/>
                      </a:schemeClr>
                    </a:solidFill>
                    <a:effectLst>
                      <a:outerShdw blurRad="38100" dist="38100" dir="2700000" algn="tl">
                        <a:srgbClr val="000000"/>
                      </a:outerShdw>
                    </a:effectLst>
                    <a:cs typeface="+mn-ea"/>
                    <a:sym typeface="+mn-lt"/>
                  </a:endParaRPr>
                </a:p>
              </p:txBody>
            </p:sp>
            <p:sp>
              <p:nvSpPr>
                <p:cNvPr id="33" name="AutoShape 114"/>
                <p:cNvSpPr/>
                <p:nvPr/>
              </p:nvSpPr>
              <p:spPr bwMode="auto">
                <a:xfrm>
                  <a:off x="2669904" y="2824844"/>
                  <a:ext cx="74461" cy="744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rgbClr val="E39E48"/>
                </a:solidFill>
                <a:ln>
                  <a:noFill/>
                </a:ln>
                <a:effectLst/>
              </p:spPr>
              <p:txBody>
                <a:bodyPr lIns="50800" tIns="50800" rIns="50800" bIns="50800" anchor="ctr"/>
                <a:lstStyle/>
                <a:p>
                  <a:pPr defTabSz="609600">
                    <a:defRPr/>
                  </a:pPr>
                  <a:endParaRPr lang="en-US" sz="3600" dirty="0">
                    <a:solidFill>
                      <a:schemeClr val="tx1">
                        <a:lumMod val="75000"/>
                        <a:lumOff val="25000"/>
                      </a:schemeClr>
                    </a:solidFill>
                    <a:effectLst>
                      <a:outerShdw blurRad="38100" dist="38100" dir="2700000" algn="tl">
                        <a:srgbClr val="000000"/>
                      </a:outerShdw>
                    </a:effectLst>
                    <a:cs typeface="+mn-ea"/>
                    <a:sym typeface="+mn-lt"/>
                  </a:endParaRPr>
                </a:p>
              </p:txBody>
            </p:sp>
          </p:grpSp>
        </p:grpSp>
        <p:grpSp>
          <p:nvGrpSpPr>
            <p:cNvPr id="9" name="组合 8"/>
            <p:cNvGrpSpPr/>
            <p:nvPr/>
          </p:nvGrpSpPr>
          <p:grpSpPr>
            <a:xfrm>
              <a:off x="3852939" y="1740989"/>
              <a:ext cx="2429933" cy="2489202"/>
              <a:chOff x="3475567" y="1905000"/>
              <a:chExt cx="2429933" cy="2489202"/>
            </a:xfrm>
            <a:solidFill>
              <a:srgbClr val="43937D"/>
            </a:solidFill>
            <a:effectLst/>
          </p:grpSpPr>
          <p:sp>
            <p:nvSpPr>
              <p:cNvPr id="22" name="Bent Arrow 19"/>
              <p:cNvSpPr/>
              <p:nvPr/>
            </p:nvSpPr>
            <p:spPr bwMode="auto">
              <a:xfrm>
                <a:off x="3475567" y="2842685"/>
                <a:ext cx="2429933" cy="1551517"/>
              </a:xfrm>
              <a:prstGeom prst="bentArrow">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2000" dirty="0">
                  <a:solidFill>
                    <a:schemeClr val="tx1">
                      <a:lumMod val="75000"/>
                      <a:lumOff val="25000"/>
                    </a:schemeClr>
                  </a:solidFill>
                  <a:cs typeface="+mn-ea"/>
                  <a:sym typeface="+mn-lt"/>
                </a:endParaRPr>
              </a:p>
            </p:txBody>
          </p:sp>
          <p:sp>
            <p:nvSpPr>
              <p:cNvPr id="23" name="AutoShape 29"/>
              <p:cNvSpPr/>
              <p:nvPr/>
            </p:nvSpPr>
            <p:spPr bwMode="auto">
              <a:xfrm>
                <a:off x="4381500" y="3524252"/>
                <a:ext cx="486834" cy="442383"/>
              </a:xfrm>
              <a:custGeom>
                <a:avLst/>
                <a:gdLst>
                  <a:gd name="T0" fmla="+- 0 10736 439"/>
                  <a:gd name="T1" fmla="*/ T0 w 20595"/>
                  <a:gd name="T2" fmla="+- 0 10869 621"/>
                  <a:gd name="T3" fmla="*/ 10869 h 20497"/>
                  <a:gd name="T4" fmla="+- 0 10736 439"/>
                  <a:gd name="T5" fmla="*/ T4 w 20595"/>
                  <a:gd name="T6" fmla="+- 0 10869 621"/>
                  <a:gd name="T7" fmla="*/ 10869 h 20497"/>
                  <a:gd name="T8" fmla="+- 0 10736 439"/>
                  <a:gd name="T9" fmla="*/ T8 w 20595"/>
                  <a:gd name="T10" fmla="+- 0 10869 621"/>
                  <a:gd name="T11" fmla="*/ 10869 h 20497"/>
                  <a:gd name="T12" fmla="+- 0 10736 439"/>
                  <a:gd name="T13" fmla="*/ T12 w 20595"/>
                  <a:gd name="T14" fmla="+- 0 10869 621"/>
                  <a:gd name="T15" fmla="*/ 10869 h 20497"/>
                </a:gdLst>
                <a:ahLst/>
                <a:cxnLst>
                  <a:cxn ang="0">
                    <a:pos x="T1" y="T3"/>
                  </a:cxn>
                  <a:cxn ang="0">
                    <a:pos x="T5" y="T7"/>
                  </a:cxn>
                  <a:cxn ang="0">
                    <a:pos x="T9" y="T11"/>
                  </a:cxn>
                  <a:cxn ang="0">
                    <a:pos x="T13" y="T15"/>
                  </a:cxn>
                </a:cxnLst>
                <a:rect l="0" t="0"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rgbClr val="FFC000"/>
              </a:solidFill>
              <a:ln>
                <a:noFill/>
              </a:ln>
              <a:effectLst/>
            </p:spPr>
            <p:txBody>
              <a:bodyPr lIns="50800" tIns="50800" rIns="50800" bIns="50800" anchor="ctr"/>
              <a:lstStyle/>
              <a:p>
                <a:pPr defTabSz="609600">
                  <a:defRPr/>
                </a:pPr>
                <a:endParaRPr lang="en-US" sz="3600" dirty="0">
                  <a:solidFill>
                    <a:schemeClr val="tx1">
                      <a:lumMod val="75000"/>
                      <a:lumOff val="25000"/>
                    </a:schemeClr>
                  </a:solidFill>
                  <a:effectLst>
                    <a:outerShdw blurRad="38100" dist="38100" dir="2700000" algn="tl">
                      <a:srgbClr val="000000"/>
                    </a:outerShdw>
                  </a:effectLst>
                  <a:cs typeface="+mn-ea"/>
                  <a:sym typeface="+mn-lt"/>
                </a:endParaRPr>
              </a:p>
            </p:txBody>
          </p:sp>
          <p:grpSp>
            <p:nvGrpSpPr>
              <p:cNvPr id="24" name="Group 39"/>
              <p:cNvGrpSpPr/>
              <p:nvPr/>
            </p:nvGrpSpPr>
            <p:grpSpPr bwMode="auto">
              <a:xfrm>
                <a:off x="4388162" y="1905000"/>
                <a:ext cx="564637" cy="1019570"/>
                <a:chOff x="3386647" y="802411"/>
                <a:chExt cx="172336" cy="311450"/>
              </a:xfrm>
              <a:grpFill/>
            </p:grpSpPr>
            <p:sp>
              <p:nvSpPr>
                <p:cNvPr id="25" name="Freeform 71"/>
                <p:cNvSpPr/>
                <p:nvPr/>
              </p:nvSpPr>
              <p:spPr bwMode="auto">
                <a:xfrm>
                  <a:off x="3459319" y="802411"/>
                  <a:ext cx="51909" cy="51909"/>
                </a:xfrm>
                <a:custGeom>
                  <a:avLst/>
                  <a:gdLst/>
                  <a:ahLst/>
                  <a:cxnLst>
                    <a:cxn ang="0">
                      <a:pos x="25" y="0"/>
                    </a:cxn>
                    <a:cxn ang="0">
                      <a:pos x="25" y="0"/>
                    </a:cxn>
                    <a:cxn ang="0">
                      <a:pos x="34" y="2"/>
                    </a:cxn>
                    <a:cxn ang="0">
                      <a:pos x="43" y="7"/>
                    </a:cxn>
                    <a:cxn ang="0">
                      <a:pos x="49" y="16"/>
                    </a:cxn>
                    <a:cxn ang="0">
                      <a:pos x="50" y="25"/>
                    </a:cxn>
                    <a:cxn ang="0">
                      <a:pos x="50" y="25"/>
                    </a:cxn>
                    <a:cxn ang="0">
                      <a:pos x="49" y="36"/>
                    </a:cxn>
                    <a:cxn ang="0">
                      <a:pos x="43" y="43"/>
                    </a:cxn>
                    <a:cxn ang="0">
                      <a:pos x="34" y="49"/>
                    </a:cxn>
                    <a:cxn ang="0">
                      <a:pos x="25" y="51"/>
                    </a:cxn>
                    <a:cxn ang="0">
                      <a:pos x="25" y="51"/>
                    </a:cxn>
                    <a:cxn ang="0">
                      <a:pos x="16" y="49"/>
                    </a:cxn>
                    <a:cxn ang="0">
                      <a:pos x="7" y="43"/>
                    </a:cxn>
                    <a:cxn ang="0">
                      <a:pos x="1" y="36"/>
                    </a:cxn>
                    <a:cxn ang="0">
                      <a:pos x="0" y="25"/>
                    </a:cxn>
                    <a:cxn ang="0">
                      <a:pos x="0" y="25"/>
                    </a:cxn>
                    <a:cxn ang="0">
                      <a:pos x="1" y="16"/>
                    </a:cxn>
                    <a:cxn ang="0">
                      <a:pos x="7" y="7"/>
                    </a:cxn>
                    <a:cxn ang="0">
                      <a:pos x="16" y="2"/>
                    </a:cxn>
                    <a:cxn ang="0">
                      <a:pos x="25" y="0"/>
                    </a:cxn>
                    <a:cxn ang="0">
                      <a:pos x="25" y="0"/>
                    </a:cxn>
                  </a:cxnLst>
                  <a:rect l="0" t="0" r="r" b="b"/>
                  <a:pathLst>
                    <a:path w="50" h="51">
                      <a:moveTo>
                        <a:pt x="25" y="0"/>
                      </a:moveTo>
                      <a:lnTo>
                        <a:pt x="25" y="0"/>
                      </a:lnTo>
                      <a:lnTo>
                        <a:pt x="34" y="2"/>
                      </a:lnTo>
                      <a:lnTo>
                        <a:pt x="43" y="7"/>
                      </a:lnTo>
                      <a:lnTo>
                        <a:pt x="49" y="16"/>
                      </a:lnTo>
                      <a:lnTo>
                        <a:pt x="50" y="25"/>
                      </a:lnTo>
                      <a:lnTo>
                        <a:pt x="50" y="25"/>
                      </a:lnTo>
                      <a:lnTo>
                        <a:pt x="49" y="36"/>
                      </a:lnTo>
                      <a:lnTo>
                        <a:pt x="43" y="43"/>
                      </a:lnTo>
                      <a:lnTo>
                        <a:pt x="34" y="49"/>
                      </a:lnTo>
                      <a:lnTo>
                        <a:pt x="25" y="51"/>
                      </a:lnTo>
                      <a:lnTo>
                        <a:pt x="25" y="51"/>
                      </a:lnTo>
                      <a:lnTo>
                        <a:pt x="16" y="49"/>
                      </a:lnTo>
                      <a:lnTo>
                        <a:pt x="7" y="43"/>
                      </a:lnTo>
                      <a:lnTo>
                        <a:pt x="1" y="36"/>
                      </a:lnTo>
                      <a:lnTo>
                        <a:pt x="0" y="25"/>
                      </a:lnTo>
                      <a:lnTo>
                        <a:pt x="0" y="25"/>
                      </a:lnTo>
                      <a:lnTo>
                        <a:pt x="1" y="16"/>
                      </a:lnTo>
                      <a:lnTo>
                        <a:pt x="7" y="7"/>
                      </a:lnTo>
                      <a:lnTo>
                        <a:pt x="16" y="2"/>
                      </a:lnTo>
                      <a:lnTo>
                        <a:pt x="25" y="0"/>
                      </a:lnTo>
                      <a:lnTo>
                        <a:pt x="25" y="0"/>
                      </a:lnTo>
                      <a:close/>
                    </a:path>
                  </a:pathLst>
                </a:custGeom>
                <a:solidFill>
                  <a:srgbClr val="FFC000"/>
                </a:solidFill>
                <a:ln w="9525">
                  <a:noFill/>
                  <a:round/>
                </a:ln>
              </p:spPr>
              <p:txBody>
                <a:bodyPr/>
                <a:lstStyle/>
                <a:p>
                  <a:pPr>
                    <a:defRPr/>
                  </a:pPr>
                  <a:endParaRPr lang="en-US" sz="2000" dirty="0">
                    <a:solidFill>
                      <a:schemeClr val="tx1">
                        <a:lumMod val="75000"/>
                        <a:lumOff val="25000"/>
                      </a:schemeClr>
                    </a:solidFill>
                    <a:cs typeface="+mn-ea"/>
                    <a:sym typeface="+mn-lt"/>
                  </a:endParaRPr>
                </a:p>
              </p:txBody>
            </p:sp>
            <p:sp>
              <p:nvSpPr>
                <p:cNvPr id="26" name="Freeform 72"/>
                <p:cNvSpPr>
                  <a:spLocks noEditPoints="1"/>
                </p:cNvSpPr>
                <p:nvPr/>
              </p:nvSpPr>
              <p:spPr bwMode="auto">
                <a:xfrm>
                  <a:off x="3386647" y="802411"/>
                  <a:ext cx="172336" cy="311450"/>
                </a:xfrm>
                <a:custGeom>
                  <a:avLst/>
                  <a:gdLst/>
                  <a:ahLst/>
                  <a:cxnLst>
                    <a:cxn ang="0">
                      <a:pos x="158" y="94"/>
                    </a:cxn>
                    <a:cxn ang="0">
                      <a:pos x="141" y="69"/>
                    </a:cxn>
                    <a:cxn ang="0">
                      <a:pos x="134" y="63"/>
                    </a:cxn>
                    <a:cxn ang="0">
                      <a:pos x="130" y="60"/>
                    </a:cxn>
                    <a:cxn ang="0">
                      <a:pos x="123" y="58"/>
                    </a:cxn>
                    <a:cxn ang="0">
                      <a:pos x="100" y="54"/>
                    </a:cxn>
                    <a:cxn ang="0">
                      <a:pos x="67" y="58"/>
                    </a:cxn>
                    <a:cxn ang="0">
                      <a:pos x="63" y="58"/>
                    </a:cxn>
                    <a:cxn ang="0">
                      <a:pos x="61" y="58"/>
                    </a:cxn>
                    <a:cxn ang="0">
                      <a:pos x="61" y="58"/>
                    </a:cxn>
                    <a:cxn ang="0">
                      <a:pos x="34" y="56"/>
                    </a:cxn>
                    <a:cxn ang="0">
                      <a:pos x="27" y="40"/>
                    </a:cxn>
                    <a:cxn ang="0">
                      <a:pos x="23" y="23"/>
                    </a:cxn>
                    <a:cxn ang="0">
                      <a:pos x="20" y="2"/>
                    </a:cxn>
                    <a:cxn ang="0">
                      <a:pos x="14" y="0"/>
                    </a:cxn>
                    <a:cxn ang="0">
                      <a:pos x="12" y="2"/>
                    </a:cxn>
                    <a:cxn ang="0">
                      <a:pos x="14" y="14"/>
                    </a:cxn>
                    <a:cxn ang="0">
                      <a:pos x="9" y="14"/>
                    </a:cxn>
                    <a:cxn ang="0">
                      <a:pos x="2" y="22"/>
                    </a:cxn>
                    <a:cxn ang="0">
                      <a:pos x="0" y="29"/>
                    </a:cxn>
                    <a:cxn ang="0">
                      <a:pos x="11" y="60"/>
                    </a:cxn>
                    <a:cxn ang="0">
                      <a:pos x="14" y="70"/>
                    </a:cxn>
                    <a:cxn ang="0">
                      <a:pos x="22" y="76"/>
                    </a:cxn>
                    <a:cxn ang="0">
                      <a:pos x="40" y="81"/>
                    </a:cxn>
                    <a:cxn ang="0">
                      <a:pos x="60" y="83"/>
                    </a:cxn>
                    <a:cxn ang="0">
                      <a:pos x="60" y="92"/>
                    </a:cxn>
                    <a:cxn ang="0">
                      <a:pos x="60" y="286"/>
                    </a:cxn>
                    <a:cxn ang="0">
                      <a:pos x="61" y="292"/>
                    </a:cxn>
                    <a:cxn ang="0">
                      <a:pos x="69" y="299"/>
                    </a:cxn>
                    <a:cxn ang="0">
                      <a:pos x="74" y="301"/>
                    </a:cxn>
                    <a:cxn ang="0">
                      <a:pos x="85" y="295"/>
                    </a:cxn>
                    <a:cxn ang="0">
                      <a:pos x="89" y="286"/>
                    </a:cxn>
                    <a:cxn ang="0">
                      <a:pos x="89" y="185"/>
                    </a:cxn>
                    <a:cxn ang="0">
                      <a:pos x="90" y="179"/>
                    </a:cxn>
                    <a:cxn ang="0">
                      <a:pos x="94" y="179"/>
                    </a:cxn>
                    <a:cxn ang="0">
                      <a:pos x="100" y="181"/>
                    </a:cxn>
                    <a:cxn ang="0">
                      <a:pos x="100" y="286"/>
                    </a:cxn>
                    <a:cxn ang="0">
                      <a:pos x="101" y="292"/>
                    </a:cxn>
                    <a:cxn ang="0">
                      <a:pos x="109" y="299"/>
                    </a:cxn>
                    <a:cxn ang="0">
                      <a:pos x="114" y="301"/>
                    </a:cxn>
                    <a:cxn ang="0">
                      <a:pos x="125" y="295"/>
                    </a:cxn>
                    <a:cxn ang="0">
                      <a:pos x="129" y="286"/>
                    </a:cxn>
                    <a:cxn ang="0">
                      <a:pos x="129" y="174"/>
                    </a:cxn>
                    <a:cxn ang="0">
                      <a:pos x="136" y="167"/>
                    </a:cxn>
                    <a:cxn ang="0">
                      <a:pos x="150" y="152"/>
                    </a:cxn>
                    <a:cxn ang="0">
                      <a:pos x="156" y="143"/>
                    </a:cxn>
                    <a:cxn ang="0">
                      <a:pos x="163" y="125"/>
                    </a:cxn>
                    <a:cxn ang="0">
                      <a:pos x="165" y="119"/>
                    </a:cxn>
                    <a:cxn ang="0">
                      <a:pos x="161" y="107"/>
                    </a:cxn>
                    <a:cxn ang="0">
                      <a:pos x="158" y="94"/>
                    </a:cxn>
                    <a:cxn ang="0">
                      <a:pos x="139" y="119"/>
                    </a:cxn>
                    <a:cxn ang="0">
                      <a:pos x="134" y="130"/>
                    </a:cxn>
                    <a:cxn ang="0">
                      <a:pos x="129" y="92"/>
                    </a:cxn>
                    <a:cxn ang="0">
                      <a:pos x="136" y="105"/>
                    </a:cxn>
                    <a:cxn ang="0">
                      <a:pos x="141" y="118"/>
                    </a:cxn>
                    <a:cxn ang="0">
                      <a:pos x="139" y="119"/>
                    </a:cxn>
                    <a:cxn ang="0">
                      <a:pos x="141" y="118"/>
                    </a:cxn>
                  </a:cxnLst>
                  <a:rect l="0" t="0" r="r" b="b"/>
                  <a:pathLst>
                    <a:path w="165" h="301">
                      <a:moveTo>
                        <a:pt x="158" y="94"/>
                      </a:moveTo>
                      <a:lnTo>
                        <a:pt x="158" y="94"/>
                      </a:lnTo>
                      <a:lnTo>
                        <a:pt x="147" y="78"/>
                      </a:lnTo>
                      <a:lnTo>
                        <a:pt x="141" y="69"/>
                      </a:lnTo>
                      <a:lnTo>
                        <a:pt x="134" y="63"/>
                      </a:lnTo>
                      <a:lnTo>
                        <a:pt x="134" y="63"/>
                      </a:lnTo>
                      <a:lnTo>
                        <a:pt x="130" y="61"/>
                      </a:lnTo>
                      <a:lnTo>
                        <a:pt x="130" y="60"/>
                      </a:lnTo>
                      <a:lnTo>
                        <a:pt x="130" y="60"/>
                      </a:lnTo>
                      <a:lnTo>
                        <a:pt x="123" y="58"/>
                      </a:lnTo>
                      <a:lnTo>
                        <a:pt x="116" y="56"/>
                      </a:lnTo>
                      <a:lnTo>
                        <a:pt x="100" y="54"/>
                      </a:lnTo>
                      <a:lnTo>
                        <a:pt x="81" y="56"/>
                      </a:lnTo>
                      <a:lnTo>
                        <a:pt x="67" y="58"/>
                      </a:lnTo>
                      <a:lnTo>
                        <a:pt x="67" y="58"/>
                      </a:lnTo>
                      <a:lnTo>
                        <a:pt x="63" y="58"/>
                      </a:lnTo>
                      <a:lnTo>
                        <a:pt x="61" y="58"/>
                      </a:lnTo>
                      <a:lnTo>
                        <a:pt x="61" y="58"/>
                      </a:lnTo>
                      <a:lnTo>
                        <a:pt x="61" y="58"/>
                      </a:lnTo>
                      <a:lnTo>
                        <a:pt x="61" y="58"/>
                      </a:lnTo>
                      <a:lnTo>
                        <a:pt x="47" y="58"/>
                      </a:lnTo>
                      <a:lnTo>
                        <a:pt x="34" y="56"/>
                      </a:lnTo>
                      <a:lnTo>
                        <a:pt x="34" y="56"/>
                      </a:lnTo>
                      <a:lnTo>
                        <a:pt x="27" y="40"/>
                      </a:lnTo>
                      <a:lnTo>
                        <a:pt x="23" y="25"/>
                      </a:lnTo>
                      <a:lnTo>
                        <a:pt x="23" y="23"/>
                      </a:lnTo>
                      <a:lnTo>
                        <a:pt x="20" y="2"/>
                      </a:lnTo>
                      <a:lnTo>
                        <a:pt x="20" y="2"/>
                      </a:lnTo>
                      <a:lnTo>
                        <a:pt x="18" y="0"/>
                      </a:lnTo>
                      <a:lnTo>
                        <a:pt x="14" y="0"/>
                      </a:lnTo>
                      <a:lnTo>
                        <a:pt x="14" y="0"/>
                      </a:lnTo>
                      <a:lnTo>
                        <a:pt x="12" y="2"/>
                      </a:lnTo>
                      <a:lnTo>
                        <a:pt x="12" y="3"/>
                      </a:lnTo>
                      <a:lnTo>
                        <a:pt x="14" y="14"/>
                      </a:lnTo>
                      <a:lnTo>
                        <a:pt x="14" y="14"/>
                      </a:lnTo>
                      <a:lnTo>
                        <a:pt x="9" y="14"/>
                      </a:lnTo>
                      <a:lnTo>
                        <a:pt x="3" y="18"/>
                      </a:lnTo>
                      <a:lnTo>
                        <a:pt x="2" y="22"/>
                      </a:lnTo>
                      <a:lnTo>
                        <a:pt x="0" y="29"/>
                      </a:lnTo>
                      <a:lnTo>
                        <a:pt x="0" y="29"/>
                      </a:lnTo>
                      <a:lnTo>
                        <a:pt x="3" y="45"/>
                      </a:lnTo>
                      <a:lnTo>
                        <a:pt x="11" y="60"/>
                      </a:lnTo>
                      <a:lnTo>
                        <a:pt x="11" y="60"/>
                      </a:lnTo>
                      <a:lnTo>
                        <a:pt x="14" y="70"/>
                      </a:lnTo>
                      <a:lnTo>
                        <a:pt x="16" y="74"/>
                      </a:lnTo>
                      <a:lnTo>
                        <a:pt x="22" y="76"/>
                      </a:lnTo>
                      <a:lnTo>
                        <a:pt x="22" y="76"/>
                      </a:lnTo>
                      <a:lnTo>
                        <a:pt x="40" y="81"/>
                      </a:lnTo>
                      <a:lnTo>
                        <a:pt x="49" y="83"/>
                      </a:lnTo>
                      <a:lnTo>
                        <a:pt x="60" y="83"/>
                      </a:lnTo>
                      <a:lnTo>
                        <a:pt x="60" y="92"/>
                      </a:lnTo>
                      <a:lnTo>
                        <a:pt x="60" y="92"/>
                      </a:lnTo>
                      <a:lnTo>
                        <a:pt x="60" y="181"/>
                      </a:lnTo>
                      <a:lnTo>
                        <a:pt x="60" y="286"/>
                      </a:lnTo>
                      <a:lnTo>
                        <a:pt x="60" y="286"/>
                      </a:lnTo>
                      <a:lnTo>
                        <a:pt x="61" y="292"/>
                      </a:lnTo>
                      <a:lnTo>
                        <a:pt x="63" y="295"/>
                      </a:lnTo>
                      <a:lnTo>
                        <a:pt x="69" y="299"/>
                      </a:lnTo>
                      <a:lnTo>
                        <a:pt x="74" y="301"/>
                      </a:lnTo>
                      <a:lnTo>
                        <a:pt x="74" y="301"/>
                      </a:lnTo>
                      <a:lnTo>
                        <a:pt x="80" y="299"/>
                      </a:lnTo>
                      <a:lnTo>
                        <a:pt x="85" y="295"/>
                      </a:lnTo>
                      <a:lnTo>
                        <a:pt x="89" y="292"/>
                      </a:lnTo>
                      <a:lnTo>
                        <a:pt x="89" y="286"/>
                      </a:lnTo>
                      <a:lnTo>
                        <a:pt x="89" y="185"/>
                      </a:lnTo>
                      <a:lnTo>
                        <a:pt x="89" y="185"/>
                      </a:lnTo>
                      <a:lnTo>
                        <a:pt x="90" y="181"/>
                      </a:lnTo>
                      <a:lnTo>
                        <a:pt x="90" y="179"/>
                      </a:lnTo>
                      <a:lnTo>
                        <a:pt x="94" y="179"/>
                      </a:lnTo>
                      <a:lnTo>
                        <a:pt x="94" y="179"/>
                      </a:lnTo>
                      <a:lnTo>
                        <a:pt x="98" y="179"/>
                      </a:lnTo>
                      <a:lnTo>
                        <a:pt x="100" y="181"/>
                      </a:lnTo>
                      <a:lnTo>
                        <a:pt x="100" y="185"/>
                      </a:lnTo>
                      <a:lnTo>
                        <a:pt x="100" y="286"/>
                      </a:lnTo>
                      <a:lnTo>
                        <a:pt x="100" y="286"/>
                      </a:lnTo>
                      <a:lnTo>
                        <a:pt x="101" y="292"/>
                      </a:lnTo>
                      <a:lnTo>
                        <a:pt x="103" y="295"/>
                      </a:lnTo>
                      <a:lnTo>
                        <a:pt x="109" y="299"/>
                      </a:lnTo>
                      <a:lnTo>
                        <a:pt x="114" y="301"/>
                      </a:lnTo>
                      <a:lnTo>
                        <a:pt x="114" y="301"/>
                      </a:lnTo>
                      <a:lnTo>
                        <a:pt x="119" y="299"/>
                      </a:lnTo>
                      <a:lnTo>
                        <a:pt x="125" y="295"/>
                      </a:lnTo>
                      <a:lnTo>
                        <a:pt x="127" y="292"/>
                      </a:lnTo>
                      <a:lnTo>
                        <a:pt x="129" y="286"/>
                      </a:lnTo>
                      <a:lnTo>
                        <a:pt x="129" y="188"/>
                      </a:lnTo>
                      <a:lnTo>
                        <a:pt x="129" y="174"/>
                      </a:lnTo>
                      <a:lnTo>
                        <a:pt x="129" y="174"/>
                      </a:lnTo>
                      <a:lnTo>
                        <a:pt x="136" y="167"/>
                      </a:lnTo>
                      <a:lnTo>
                        <a:pt x="143" y="159"/>
                      </a:lnTo>
                      <a:lnTo>
                        <a:pt x="150" y="152"/>
                      </a:lnTo>
                      <a:lnTo>
                        <a:pt x="156" y="143"/>
                      </a:lnTo>
                      <a:lnTo>
                        <a:pt x="156" y="143"/>
                      </a:lnTo>
                      <a:lnTo>
                        <a:pt x="161" y="130"/>
                      </a:lnTo>
                      <a:lnTo>
                        <a:pt x="163" y="125"/>
                      </a:lnTo>
                      <a:lnTo>
                        <a:pt x="165" y="119"/>
                      </a:lnTo>
                      <a:lnTo>
                        <a:pt x="165" y="119"/>
                      </a:lnTo>
                      <a:lnTo>
                        <a:pt x="165" y="112"/>
                      </a:lnTo>
                      <a:lnTo>
                        <a:pt x="161" y="107"/>
                      </a:lnTo>
                      <a:lnTo>
                        <a:pt x="158" y="94"/>
                      </a:lnTo>
                      <a:lnTo>
                        <a:pt x="158" y="94"/>
                      </a:lnTo>
                      <a:close/>
                      <a:moveTo>
                        <a:pt x="139" y="119"/>
                      </a:moveTo>
                      <a:lnTo>
                        <a:pt x="139" y="119"/>
                      </a:lnTo>
                      <a:lnTo>
                        <a:pt x="134" y="130"/>
                      </a:lnTo>
                      <a:lnTo>
                        <a:pt x="134" y="130"/>
                      </a:lnTo>
                      <a:lnTo>
                        <a:pt x="129" y="141"/>
                      </a:lnTo>
                      <a:lnTo>
                        <a:pt x="129" y="92"/>
                      </a:lnTo>
                      <a:lnTo>
                        <a:pt x="129" y="92"/>
                      </a:lnTo>
                      <a:lnTo>
                        <a:pt x="136" y="105"/>
                      </a:lnTo>
                      <a:lnTo>
                        <a:pt x="141" y="118"/>
                      </a:lnTo>
                      <a:lnTo>
                        <a:pt x="141" y="118"/>
                      </a:lnTo>
                      <a:lnTo>
                        <a:pt x="139" y="119"/>
                      </a:lnTo>
                      <a:lnTo>
                        <a:pt x="139" y="119"/>
                      </a:lnTo>
                      <a:close/>
                      <a:moveTo>
                        <a:pt x="141" y="118"/>
                      </a:moveTo>
                      <a:lnTo>
                        <a:pt x="141" y="118"/>
                      </a:lnTo>
                      <a:close/>
                    </a:path>
                  </a:pathLst>
                </a:custGeom>
                <a:grpFill/>
                <a:ln w="9525">
                  <a:noFill/>
                  <a:round/>
                </a:ln>
              </p:spPr>
              <p:txBody>
                <a:bodyPr/>
                <a:lstStyle/>
                <a:p>
                  <a:pPr>
                    <a:defRPr/>
                  </a:pPr>
                  <a:endParaRPr lang="en-US" sz="2000" dirty="0">
                    <a:solidFill>
                      <a:schemeClr val="tx1">
                        <a:lumMod val="75000"/>
                        <a:lumOff val="25000"/>
                      </a:schemeClr>
                    </a:solidFill>
                    <a:cs typeface="+mn-ea"/>
                    <a:sym typeface="+mn-lt"/>
                  </a:endParaRPr>
                </a:p>
              </p:txBody>
            </p:sp>
            <p:sp>
              <p:nvSpPr>
                <p:cNvPr id="27" name="Freeform 73"/>
                <p:cNvSpPr/>
                <p:nvPr/>
              </p:nvSpPr>
              <p:spPr bwMode="auto">
                <a:xfrm>
                  <a:off x="3386647" y="802411"/>
                  <a:ext cx="172336" cy="311450"/>
                </a:xfrm>
                <a:custGeom>
                  <a:avLst/>
                  <a:gdLst/>
                  <a:ahLst/>
                  <a:cxnLst>
                    <a:cxn ang="0">
                      <a:pos x="158" y="94"/>
                    </a:cxn>
                    <a:cxn ang="0">
                      <a:pos x="141" y="69"/>
                    </a:cxn>
                    <a:cxn ang="0">
                      <a:pos x="134" y="63"/>
                    </a:cxn>
                    <a:cxn ang="0">
                      <a:pos x="130" y="60"/>
                    </a:cxn>
                    <a:cxn ang="0">
                      <a:pos x="123" y="58"/>
                    </a:cxn>
                    <a:cxn ang="0">
                      <a:pos x="100" y="54"/>
                    </a:cxn>
                    <a:cxn ang="0">
                      <a:pos x="67" y="58"/>
                    </a:cxn>
                    <a:cxn ang="0">
                      <a:pos x="63" y="58"/>
                    </a:cxn>
                    <a:cxn ang="0">
                      <a:pos x="61" y="58"/>
                    </a:cxn>
                    <a:cxn ang="0">
                      <a:pos x="61" y="58"/>
                    </a:cxn>
                    <a:cxn ang="0">
                      <a:pos x="34" y="56"/>
                    </a:cxn>
                    <a:cxn ang="0">
                      <a:pos x="27" y="40"/>
                    </a:cxn>
                    <a:cxn ang="0">
                      <a:pos x="23" y="23"/>
                    </a:cxn>
                    <a:cxn ang="0">
                      <a:pos x="20" y="2"/>
                    </a:cxn>
                    <a:cxn ang="0">
                      <a:pos x="14" y="0"/>
                    </a:cxn>
                    <a:cxn ang="0">
                      <a:pos x="12" y="2"/>
                    </a:cxn>
                    <a:cxn ang="0">
                      <a:pos x="14" y="14"/>
                    </a:cxn>
                    <a:cxn ang="0">
                      <a:pos x="9" y="14"/>
                    </a:cxn>
                    <a:cxn ang="0">
                      <a:pos x="2" y="22"/>
                    </a:cxn>
                    <a:cxn ang="0">
                      <a:pos x="0" y="29"/>
                    </a:cxn>
                    <a:cxn ang="0">
                      <a:pos x="11" y="60"/>
                    </a:cxn>
                    <a:cxn ang="0">
                      <a:pos x="14" y="70"/>
                    </a:cxn>
                    <a:cxn ang="0">
                      <a:pos x="22" y="76"/>
                    </a:cxn>
                    <a:cxn ang="0">
                      <a:pos x="40" y="81"/>
                    </a:cxn>
                    <a:cxn ang="0">
                      <a:pos x="60" y="83"/>
                    </a:cxn>
                    <a:cxn ang="0">
                      <a:pos x="60" y="92"/>
                    </a:cxn>
                    <a:cxn ang="0">
                      <a:pos x="60" y="286"/>
                    </a:cxn>
                    <a:cxn ang="0">
                      <a:pos x="61" y="292"/>
                    </a:cxn>
                    <a:cxn ang="0">
                      <a:pos x="69" y="299"/>
                    </a:cxn>
                    <a:cxn ang="0">
                      <a:pos x="74" y="301"/>
                    </a:cxn>
                    <a:cxn ang="0">
                      <a:pos x="85" y="295"/>
                    </a:cxn>
                    <a:cxn ang="0">
                      <a:pos x="89" y="286"/>
                    </a:cxn>
                    <a:cxn ang="0">
                      <a:pos x="89" y="185"/>
                    </a:cxn>
                    <a:cxn ang="0">
                      <a:pos x="90" y="179"/>
                    </a:cxn>
                    <a:cxn ang="0">
                      <a:pos x="94" y="179"/>
                    </a:cxn>
                    <a:cxn ang="0">
                      <a:pos x="100" y="181"/>
                    </a:cxn>
                    <a:cxn ang="0">
                      <a:pos x="100" y="286"/>
                    </a:cxn>
                    <a:cxn ang="0">
                      <a:pos x="101" y="292"/>
                    </a:cxn>
                    <a:cxn ang="0">
                      <a:pos x="109" y="299"/>
                    </a:cxn>
                    <a:cxn ang="0">
                      <a:pos x="114" y="301"/>
                    </a:cxn>
                    <a:cxn ang="0">
                      <a:pos x="125" y="295"/>
                    </a:cxn>
                    <a:cxn ang="0">
                      <a:pos x="129" y="286"/>
                    </a:cxn>
                    <a:cxn ang="0">
                      <a:pos x="129" y="174"/>
                    </a:cxn>
                    <a:cxn ang="0">
                      <a:pos x="136" y="167"/>
                    </a:cxn>
                    <a:cxn ang="0">
                      <a:pos x="150" y="152"/>
                    </a:cxn>
                    <a:cxn ang="0">
                      <a:pos x="156" y="143"/>
                    </a:cxn>
                    <a:cxn ang="0">
                      <a:pos x="163" y="125"/>
                    </a:cxn>
                    <a:cxn ang="0">
                      <a:pos x="165" y="119"/>
                    </a:cxn>
                    <a:cxn ang="0">
                      <a:pos x="161" y="107"/>
                    </a:cxn>
                    <a:cxn ang="0">
                      <a:pos x="158" y="94"/>
                    </a:cxn>
                  </a:cxnLst>
                  <a:rect l="0" t="0" r="r" b="b"/>
                  <a:pathLst>
                    <a:path w="165" h="301">
                      <a:moveTo>
                        <a:pt x="158" y="94"/>
                      </a:moveTo>
                      <a:lnTo>
                        <a:pt x="158" y="94"/>
                      </a:lnTo>
                      <a:lnTo>
                        <a:pt x="147" y="78"/>
                      </a:lnTo>
                      <a:lnTo>
                        <a:pt x="141" y="69"/>
                      </a:lnTo>
                      <a:lnTo>
                        <a:pt x="134" y="63"/>
                      </a:lnTo>
                      <a:lnTo>
                        <a:pt x="134" y="63"/>
                      </a:lnTo>
                      <a:lnTo>
                        <a:pt x="130" y="61"/>
                      </a:lnTo>
                      <a:lnTo>
                        <a:pt x="130" y="60"/>
                      </a:lnTo>
                      <a:lnTo>
                        <a:pt x="130" y="60"/>
                      </a:lnTo>
                      <a:lnTo>
                        <a:pt x="123" y="58"/>
                      </a:lnTo>
                      <a:lnTo>
                        <a:pt x="116" y="56"/>
                      </a:lnTo>
                      <a:lnTo>
                        <a:pt x="100" y="54"/>
                      </a:lnTo>
                      <a:lnTo>
                        <a:pt x="81" y="56"/>
                      </a:lnTo>
                      <a:lnTo>
                        <a:pt x="67" y="58"/>
                      </a:lnTo>
                      <a:lnTo>
                        <a:pt x="67" y="58"/>
                      </a:lnTo>
                      <a:lnTo>
                        <a:pt x="63" y="58"/>
                      </a:lnTo>
                      <a:lnTo>
                        <a:pt x="61" y="58"/>
                      </a:lnTo>
                      <a:lnTo>
                        <a:pt x="61" y="58"/>
                      </a:lnTo>
                      <a:lnTo>
                        <a:pt x="61" y="58"/>
                      </a:lnTo>
                      <a:lnTo>
                        <a:pt x="61" y="58"/>
                      </a:lnTo>
                      <a:lnTo>
                        <a:pt x="47" y="58"/>
                      </a:lnTo>
                      <a:lnTo>
                        <a:pt x="34" y="56"/>
                      </a:lnTo>
                      <a:lnTo>
                        <a:pt x="34" y="56"/>
                      </a:lnTo>
                      <a:lnTo>
                        <a:pt x="27" y="40"/>
                      </a:lnTo>
                      <a:lnTo>
                        <a:pt x="23" y="25"/>
                      </a:lnTo>
                      <a:lnTo>
                        <a:pt x="23" y="23"/>
                      </a:lnTo>
                      <a:lnTo>
                        <a:pt x="20" y="2"/>
                      </a:lnTo>
                      <a:lnTo>
                        <a:pt x="20" y="2"/>
                      </a:lnTo>
                      <a:lnTo>
                        <a:pt x="18" y="0"/>
                      </a:lnTo>
                      <a:lnTo>
                        <a:pt x="14" y="0"/>
                      </a:lnTo>
                      <a:lnTo>
                        <a:pt x="14" y="0"/>
                      </a:lnTo>
                      <a:lnTo>
                        <a:pt x="12" y="2"/>
                      </a:lnTo>
                      <a:lnTo>
                        <a:pt x="12" y="3"/>
                      </a:lnTo>
                      <a:lnTo>
                        <a:pt x="14" y="14"/>
                      </a:lnTo>
                      <a:lnTo>
                        <a:pt x="14" y="14"/>
                      </a:lnTo>
                      <a:lnTo>
                        <a:pt x="9" y="14"/>
                      </a:lnTo>
                      <a:lnTo>
                        <a:pt x="3" y="18"/>
                      </a:lnTo>
                      <a:lnTo>
                        <a:pt x="2" y="22"/>
                      </a:lnTo>
                      <a:lnTo>
                        <a:pt x="0" y="29"/>
                      </a:lnTo>
                      <a:lnTo>
                        <a:pt x="0" y="29"/>
                      </a:lnTo>
                      <a:lnTo>
                        <a:pt x="3" y="45"/>
                      </a:lnTo>
                      <a:lnTo>
                        <a:pt x="11" y="60"/>
                      </a:lnTo>
                      <a:lnTo>
                        <a:pt x="11" y="60"/>
                      </a:lnTo>
                      <a:lnTo>
                        <a:pt x="14" y="70"/>
                      </a:lnTo>
                      <a:lnTo>
                        <a:pt x="16" y="74"/>
                      </a:lnTo>
                      <a:lnTo>
                        <a:pt x="22" y="76"/>
                      </a:lnTo>
                      <a:lnTo>
                        <a:pt x="22" y="76"/>
                      </a:lnTo>
                      <a:lnTo>
                        <a:pt x="40" y="81"/>
                      </a:lnTo>
                      <a:lnTo>
                        <a:pt x="49" y="83"/>
                      </a:lnTo>
                      <a:lnTo>
                        <a:pt x="60" y="83"/>
                      </a:lnTo>
                      <a:lnTo>
                        <a:pt x="60" y="92"/>
                      </a:lnTo>
                      <a:lnTo>
                        <a:pt x="60" y="92"/>
                      </a:lnTo>
                      <a:lnTo>
                        <a:pt x="60" y="181"/>
                      </a:lnTo>
                      <a:lnTo>
                        <a:pt x="60" y="286"/>
                      </a:lnTo>
                      <a:lnTo>
                        <a:pt x="60" y="286"/>
                      </a:lnTo>
                      <a:lnTo>
                        <a:pt x="61" y="292"/>
                      </a:lnTo>
                      <a:lnTo>
                        <a:pt x="63" y="295"/>
                      </a:lnTo>
                      <a:lnTo>
                        <a:pt x="69" y="299"/>
                      </a:lnTo>
                      <a:lnTo>
                        <a:pt x="74" y="301"/>
                      </a:lnTo>
                      <a:lnTo>
                        <a:pt x="74" y="301"/>
                      </a:lnTo>
                      <a:lnTo>
                        <a:pt x="80" y="299"/>
                      </a:lnTo>
                      <a:lnTo>
                        <a:pt x="85" y="295"/>
                      </a:lnTo>
                      <a:lnTo>
                        <a:pt x="89" y="292"/>
                      </a:lnTo>
                      <a:lnTo>
                        <a:pt x="89" y="286"/>
                      </a:lnTo>
                      <a:lnTo>
                        <a:pt x="89" y="185"/>
                      </a:lnTo>
                      <a:lnTo>
                        <a:pt x="89" y="185"/>
                      </a:lnTo>
                      <a:lnTo>
                        <a:pt x="90" y="181"/>
                      </a:lnTo>
                      <a:lnTo>
                        <a:pt x="90" y="179"/>
                      </a:lnTo>
                      <a:lnTo>
                        <a:pt x="94" y="179"/>
                      </a:lnTo>
                      <a:lnTo>
                        <a:pt x="94" y="179"/>
                      </a:lnTo>
                      <a:lnTo>
                        <a:pt x="98" y="179"/>
                      </a:lnTo>
                      <a:lnTo>
                        <a:pt x="100" y="181"/>
                      </a:lnTo>
                      <a:lnTo>
                        <a:pt x="100" y="185"/>
                      </a:lnTo>
                      <a:lnTo>
                        <a:pt x="100" y="286"/>
                      </a:lnTo>
                      <a:lnTo>
                        <a:pt x="100" y="286"/>
                      </a:lnTo>
                      <a:lnTo>
                        <a:pt x="101" y="292"/>
                      </a:lnTo>
                      <a:lnTo>
                        <a:pt x="103" y="295"/>
                      </a:lnTo>
                      <a:lnTo>
                        <a:pt x="109" y="299"/>
                      </a:lnTo>
                      <a:lnTo>
                        <a:pt x="114" y="301"/>
                      </a:lnTo>
                      <a:lnTo>
                        <a:pt x="114" y="301"/>
                      </a:lnTo>
                      <a:lnTo>
                        <a:pt x="119" y="299"/>
                      </a:lnTo>
                      <a:lnTo>
                        <a:pt x="125" y="295"/>
                      </a:lnTo>
                      <a:lnTo>
                        <a:pt x="127" y="292"/>
                      </a:lnTo>
                      <a:lnTo>
                        <a:pt x="129" y="286"/>
                      </a:lnTo>
                      <a:lnTo>
                        <a:pt x="129" y="188"/>
                      </a:lnTo>
                      <a:lnTo>
                        <a:pt x="129" y="174"/>
                      </a:lnTo>
                      <a:lnTo>
                        <a:pt x="129" y="174"/>
                      </a:lnTo>
                      <a:lnTo>
                        <a:pt x="136" y="167"/>
                      </a:lnTo>
                      <a:lnTo>
                        <a:pt x="143" y="159"/>
                      </a:lnTo>
                      <a:lnTo>
                        <a:pt x="150" y="152"/>
                      </a:lnTo>
                      <a:lnTo>
                        <a:pt x="156" y="143"/>
                      </a:lnTo>
                      <a:lnTo>
                        <a:pt x="156" y="143"/>
                      </a:lnTo>
                      <a:lnTo>
                        <a:pt x="161" y="130"/>
                      </a:lnTo>
                      <a:lnTo>
                        <a:pt x="163" y="125"/>
                      </a:lnTo>
                      <a:lnTo>
                        <a:pt x="165" y="119"/>
                      </a:lnTo>
                      <a:lnTo>
                        <a:pt x="165" y="119"/>
                      </a:lnTo>
                      <a:lnTo>
                        <a:pt x="165" y="112"/>
                      </a:lnTo>
                      <a:lnTo>
                        <a:pt x="161" y="107"/>
                      </a:lnTo>
                      <a:lnTo>
                        <a:pt x="158" y="94"/>
                      </a:lnTo>
                      <a:lnTo>
                        <a:pt x="158" y="94"/>
                      </a:lnTo>
                    </a:path>
                  </a:pathLst>
                </a:custGeom>
                <a:solidFill>
                  <a:srgbClr val="FFC000"/>
                </a:solidFill>
                <a:ln w="9525">
                  <a:noFill/>
                  <a:round/>
                </a:ln>
              </p:spPr>
              <p:txBody>
                <a:bodyPr/>
                <a:lstStyle/>
                <a:p>
                  <a:pPr>
                    <a:defRPr/>
                  </a:pPr>
                  <a:endParaRPr lang="en-US" sz="2000" dirty="0">
                    <a:solidFill>
                      <a:schemeClr val="tx1">
                        <a:lumMod val="75000"/>
                        <a:lumOff val="25000"/>
                      </a:schemeClr>
                    </a:solidFill>
                    <a:cs typeface="+mn-ea"/>
                    <a:sym typeface="+mn-lt"/>
                  </a:endParaRPr>
                </a:p>
              </p:txBody>
            </p:sp>
            <p:sp>
              <p:nvSpPr>
                <p:cNvPr id="28" name="Freeform 74"/>
                <p:cNvSpPr/>
                <p:nvPr/>
              </p:nvSpPr>
              <p:spPr bwMode="auto">
                <a:xfrm>
                  <a:off x="3521609" y="897922"/>
                  <a:ext cx="12458" cy="51909"/>
                </a:xfrm>
                <a:custGeom>
                  <a:avLst/>
                  <a:gdLst/>
                  <a:ahLst/>
                  <a:cxnLst>
                    <a:cxn ang="0">
                      <a:pos x="10" y="27"/>
                    </a:cxn>
                    <a:cxn ang="0">
                      <a:pos x="10" y="27"/>
                    </a:cxn>
                    <a:cxn ang="0">
                      <a:pos x="5" y="38"/>
                    </a:cxn>
                    <a:cxn ang="0">
                      <a:pos x="5" y="38"/>
                    </a:cxn>
                    <a:cxn ang="0">
                      <a:pos x="0" y="49"/>
                    </a:cxn>
                    <a:cxn ang="0">
                      <a:pos x="0" y="0"/>
                    </a:cxn>
                    <a:cxn ang="0">
                      <a:pos x="0" y="0"/>
                    </a:cxn>
                    <a:cxn ang="0">
                      <a:pos x="7" y="13"/>
                    </a:cxn>
                    <a:cxn ang="0">
                      <a:pos x="12" y="26"/>
                    </a:cxn>
                    <a:cxn ang="0">
                      <a:pos x="12" y="26"/>
                    </a:cxn>
                    <a:cxn ang="0">
                      <a:pos x="10" y="27"/>
                    </a:cxn>
                    <a:cxn ang="0">
                      <a:pos x="10" y="27"/>
                    </a:cxn>
                  </a:cxnLst>
                  <a:rect l="0" t="0" r="r" b="b"/>
                  <a:pathLst>
                    <a:path w="12" h="49">
                      <a:moveTo>
                        <a:pt x="10" y="27"/>
                      </a:moveTo>
                      <a:lnTo>
                        <a:pt x="10" y="27"/>
                      </a:lnTo>
                      <a:lnTo>
                        <a:pt x="5" y="38"/>
                      </a:lnTo>
                      <a:lnTo>
                        <a:pt x="5" y="38"/>
                      </a:lnTo>
                      <a:lnTo>
                        <a:pt x="0" y="49"/>
                      </a:lnTo>
                      <a:lnTo>
                        <a:pt x="0" y="0"/>
                      </a:lnTo>
                      <a:lnTo>
                        <a:pt x="0" y="0"/>
                      </a:lnTo>
                      <a:lnTo>
                        <a:pt x="7" y="13"/>
                      </a:lnTo>
                      <a:lnTo>
                        <a:pt x="12" y="26"/>
                      </a:lnTo>
                      <a:lnTo>
                        <a:pt x="12" y="26"/>
                      </a:lnTo>
                      <a:lnTo>
                        <a:pt x="10" y="27"/>
                      </a:lnTo>
                      <a:lnTo>
                        <a:pt x="10" y="27"/>
                      </a:lnTo>
                    </a:path>
                  </a:pathLst>
                </a:custGeom>
                <a:solidFill>
                  <a:schemeClr val="bg1"/>
                </a:solidFill>
                <a:ln w="9525">
                  <a:noFill/>
                  <a:round/>
                </a:ln>
              </p:spPr>
              <p:txBody>
                <a:bodyPr/>
                <a:lstStyle/>
                <a:p>
                  <a:pPr>
                    <a:defRPr/>
                  </a:pPr>
                  <a:endParaRPr lang="en-US" sz="2000" dirty="0">
                    <a:solidFill>
                      <a:schemeClr val="tx1">
                        <a:lumMod val="75000"/>
                        <a:lumOff val="25000"/>
                      </a:schemeClr>
                    </a:solidFill>
                    <a:cs typeface="+mn-ea"/>
                    <a:sym typeface="+mn-lt"/>
                  </a:endParaRPr>
                </a:p>
              </p:txBody>
            </p:sp>
            <p:sp>
              <p:nvSpPr>
                <p:cNvPr id="29" name="Line 75"/>
                <p:cNvSpPr>
                  <a:spLocks noChangeShapeType="1"/>
                </p:cNvSpPr>
                <p:nvPr/>
              </p:nvSpPr>
              <p:spPr bwMode="auto">
                <a:xfrm>
                  <a:off x="3534067" y="924914"/>
                  <a:ext cx="2077" cy="2077"/>
                </a:xfrm>
                <a:prstGeom prst="line">
                  <a:avLst/>
                </a:prstGeom>
                <a:grpFill/>
                <a:ln w="9525">
                  <a:noFill/>
                  <a:round/>
                </a:ln>
              </p:spPr>
              <p:txBody>
                <a:bodyPr/>
                <a:lstStyle/>
                <a:p>
                  <a:pPr>
                    <a:defRPr/>
                  </a:pPr>
                  <a:endParaRPr lang="en-US" sz="2000" dirty="0">
                    <a:solidFill>
                      <a:schemeClr val="tx1">
                        <a:lumMod val="75000"/>
                        <a:lumOff val="25000"/>
                      </a:schemeClr>
                    </a:solidFill>
                    <a:cs typeface="+mn-ea"/>
                    <a:sym typeface="+mn-lt"/>
                  </a:endParaRPr>
                </a:p>
              </p:txBody>
            </p:sp>
          </p:grpSp>
        </p:grpSp>
        <p:grpSp>
          <p:nvGrpSpPr>
            <p:cNvPr id="10" name="组合 9"/>
            <p:cNvGrpSpPr/>
            <p:nvPr/>
          </p:nvGrpSpPr>
          <p:grpSpPr>
            <a:xfrm>
              <a:off x="1766086" y="5027618"/>
              <a:ext cx="2086853" cy="1135792"/>
              <a:chOff x="1196689" y="4654112"/>
              <a:chExt cx="2086853" cy="1135792"/>
            </a:xfrm>
          </p:grpSpPr>
          <p:sp>
            <p:nvSpPr>
              <p:cNvPr id="20" name="TextBox 18"/>
              <p:cNvSpPr txBox="1"/>
              <p:nvPr/>
            </p:nvSpPr>
            <p:spPr>
              <a:xfrm flipH="1">
                <a:off x="1196689" y="4654112"/>
                <a:ext cx="1500581" cy="489320"/>
              </a:xfrm>
              <a:prstGeom prst="rect">
                <a:avLst/>
              </a:prstGeom>
              <a:noFill/>
            </p:spPr>
            <p:txBody>
              <a:bodyPr wrap="none" rtlCol="0">
                <a:spAutoFit/>
              </a:bodyPr>
              <a:lstStyle/>
              <a:p>
                <a:r>
                  <a:rPr lang="zh-CN" altLang="en-US" sz="2400" dirty="0">
                    <a:solidFill>
                      <a:schemeClr val="tx1">
                        <a:lumMod val="75000"/>
                        <a:lumOff val="25000"/>
                      </a:schemeClr>
                    </a:solidFill>
                    <a:cs typeface="+mn-ea"/>
                    <a:sym typeface="+mn-lt"/>
                  </a:rPr>
                  <a:t>输入标题</a:t>
                </a:r>
                <a:endParaRPr lang="en-US" sz="2400" dirty="0">
                  <a:solidFill>
                    <a:schemeClr val="tx1">
                      <a:lumMod val="75000"/>
                      <a:lumOff val="25000"/>
                    </a:schemeClr>
                  </a:solidFill>
                  <a:cs typeface="+mn-ea"/>
                  <a:sym typeface="+mn-lt"/>
                </a:endParaRPr>
              </a:p>
            </p:txBody>
          </p:sp>
          <p:sp>
            <p:nvSpPr>
              <p:cNvPr id="21" name="矩形 20"/>
              <p:cNvSpPr/>
              <p:nvPr/>
            </p:nvSpPr>
            <p:spPr>
              <a:xfrm>
                <a:off x="1198020" y="5058236"/>
                <a:ext cx="2085522" cy="731668"/>
              </a:xfrm>
              <a:prstGeom prst="rect">
                <a:avLst/>
              </a:prstGeom>
            </p:spPr>
            <p:txBody>
              <a:bodyPr wrap="square">
                <a:spAutoFit/>
              </a:bodyPr>
              <a:lstStyle/>
              <a:p>
                <a:pPr>
                  <a:lnSpc>
                    <a:spcPct val="150000"/>
                  </a:lnSpc>
                </a:pPr>
                <a:r>
                  <a:rPr lang="zh-CN" altLang="en-US" sz="900" dirty="0">
                    <a:solidFill>
                      <a:schemeClr val="tx1">
                        <a:lumMod val="75000"/>
                        <a:lumOff val="25000"/>
                      </a:schemeClr>
                    </a:solidFill>
                    <a:cs typeface="+mn-ea"/>
                    <a:sym typeface="+mn-lt"/>
                  </a:rPr>
                  <a:t>双击输入替换内容</a:t>
                </a:r>
                <a:r>
                  <a:rPr lang="en-US" altLang="zh-CN" sz="900" dirty="0">
                    <a:solidFill>
                      <a:schemeClr val="tx1">
                        <a:lumMod val="75000"/>
                        <a:lumOff val="25000"/>
                      </a:schemeClr>
                    </a:solidFill>
                    <a:cs typeface="+mn-ea"/>
                    <a:sym typeface="+mn-lt"/>
                  </a:rPr>
                  <a:t> </a:t>
                </a:r>
                <a:r>
                  <a:rPr lang="zh-CN" altLang="en-US" sz="900" dirty="0">
                    <a:solidFill>
                      <a:schemeClr val="tx1">
                        <a:lumMod val="75000"/>
                        <a:lumOff val="25000"/>
                      </a:schemeClr>
                    </a:solidFill>
                    <a:cs typeface="+mn-ea"/>
                    <a:sym typeface="+mn-lt"/>
                  </a:rPr>
                  <a:t>双击输入替换内容</a:t>
                </a:r>
                <a:r>
                  <a:rPr lang="en-US" altLang="zh-CN" sz="900" dirty="0">
                    <a:solidFill>
                      <a:schemeClr val="tx1">
                        <a:lumMod val="75000"/>
                        <a:lumOff val="25000"/>
                      </a:schemeClr>
                    </a:solidFill>
                    <a:cs typeface="+mn-ea"/>
                    <a:sym typeface="+mn-lt"/>
                  </a:rPr>
                  <a:t> </a:t>
                </a:r>
                <a:r>
                  <a:rPr lang="zh-CN" altLang="en-US" sz="900" dirty="0">
                    <a:solidFill>
                      <a:schemeClr val="tx1">
                        <a:lumMod val="75000"/>
                        <a:lumOff val="25000"/>
                      </a:schemeClr>
                    </a:solidFill>
                    <a:cs typeface="+mn-ea"/>
                    <a:sym typeface="+mn-lt"/>
                  </a:rPr>
                  <a:t>双击输入替换内容</a:t>
                </a:r>
                <a:r>
                  <a:rPr lang="en-US" altLang="zh-CN" sz="900" dirty="0">
                    <a:solidFill>
                      <a:schemeClr val="tx1">
                        <a:lumMod val="75000"/>
                        <a:lumOff val="25000"/>
                      </a:schemeClr>
                    </a:solidFill>
                    <a:cs typeface="+mn-ea"/>
                    <a:sym typeface="+mn-lt"/>
                  </a:rPr>
                  <a:t>  </a:t>
                </a:r>
                <a:r>
                  <a:rPr lang="zh-CN" altLang="en-US" sz="900" dirty="0">
                    <a:solidFill>
                      <a:schemeClr val="tx1">
                        <a:lumMod val="75000"/>
                        <a:lumOff val="25000"/>
                      </a:schemeClr>
                    </a:solidFill>
                    <a:cs typeface="+mn-ea"/>
                    <a:sym typeface="+mn-lt"/>
                  </a:rPr>
                  <a:t>双击输入替换内容</a:t>
                </a:r>
                <a:r>
                  <a:rPr lang="en-US" altLang="zh-CN" sz="900" dirty="0">
                    <a:solidFill>
                      <a:schemeClr val="tx1">
                        <a:lumMod val="75000"/>
                        <a:lumOff val="25000"/>
                      </a:schemeClr>
                    </a:solidFill>
                    <a:cs typeface="+mn-ea"/>
                    <a:sym typeface="+mn-lt"/>
                  </a:rPr>
                  <a:t> </a:t>
                </a:r>
                <a:endParaRPr lang="en-US" altLang="zh-CN" sz="900" dirty="0">
                  <a:solidFill>
                    <a:schemeClr val="tx1">
                      <a:lumMod val="75000"/>
                      <a:lumOff val="25000"/>
                    </a:schemeClr>
                  </a:solidFill>
                  <a:cs typeface="+mn-ea"/>
                  <a:sym typeface="+mn-lt"/>
                </a:endParaRPr>
              </a:p>
            </p:txBody>
          </p:sp>
        </p:grpSp>
        <p:grpSp>
          <p:nvGrpSpPr>
            <p:cNvPr id="11" name="组合 10"/>
            <p:cNvGrpSpPr/>
            <p:nvPr/>
          </p:nvGrpSpPr>
          <p:grpSpPr>
            <a:xfrm>
              <a:off x="4211915" y="4479957"/>
              <a:ext cx="2086853" cy="1135792"/>
              <a:chOff x="1196689" y="4654112"/>
              <a:chExt cx="2086853" cy="1135792"/>
            </a:xfrm>
          </p:grpSpPr>
          <p:sp>
            <p:nvSpPr>
              <p:cNvPr id="18" name="TextBox 18"/>
              <p:cNvSpPr txBox="1"/>
              <p:nvPr/>
            </p:nvSpPr>
            <p:spPr>
              <a:xfrm flipH="1">
                <a:off x="1196689" y="4654112"/>
                <a:ext cx="1500581" cy="489320"/>
              </a:xfrm>
              <a:prstGeom prst="rect">
                <a:avLst/>
              </a:prstGeom>
              <a:noFill/>
            </p:spPr>
            <p:txBody>
              <a:bodyPr wrap="none" rtlCol="0">
                <a:spAutoFit/>
              </a:bodyPr>
              <a:lstStyle/>
              <a:p>
                <a:r>
                  <a:rPr lang="zh-CN" altLang="en-US" sz="2400" dirty="0">
                    <a:solidFill>
                      <a:schemeClr val="tx1">
                        <a:lumMod val="75000"/>
                        <a:lumOff val="25000"/>
                      </a:schemeClr>
                    </a:solidFill>
                    <a:cs typeface="+mn-ea"/>
                    <a:sym typeface="+mn-lt"/>
                  </a:rPr>
                  <a:t>输入标题</a:t>
                </a:r>
                <a:endParaRPr lang="en-US" sz="2400" dirty="0">
                  <a:solidFill>
                    <a:schemeClr val="tx1">
                      <a:lumMod val="75000"/>
                      <a:lumOff val="25000"/>
                    </a:schemeClr>
                  </a:solidFill>
                  <a:cs typeface="+mn-ea"/>
                  <a:sym typeface="+mn-lt"/>
                </a:endParaRPr>
              </a:p>
            </p:txBody>
          </p:sp>
          <p:sp>
            <p:nvSpPr>
              <p:cNvPr id="19" name="矩形 18"/>
              <p:cNvSpPr/>
              <p:nvPr/>
            </p:nvSpPr>
            <p:spPr>
              <a:xfrm>
                <a:off x="1198020" y="5058236"/>
                <a:ext cx="2085522" cy="731668"/>
              </a:xfrm>
              <a:prstGeom prst="rect">
                <a:avLst/>
              </a:prstGeom>
            </p:spPr>
            <p:txBody>
              <a:bodyPr wrap="square">
                <a:spAutoFit/>
              </a:bodyPr>
              <a:lstStyle/>
              <a:p>
                <a:pPr>
                  <a:lnSpc>
                    <a:spcPct val="150000"/>
                  </a:lnSpc>
                </a:pPr>
                <a:r>
                  <a:rPr lang="zh-CN" altLang="en-US" sz="900" dirty="0">
                    <a:solidFill>
                      <a:schemeClr val="tx1">
                        <a:lumMod val="75000"/>
                        <a:lumOff val="25000"/>
                      </a:schemeClr>
                    </a:solidFill>
                    <a:cs typeface="+mn-ea"/>
                    <a:sym typeface="+mn-lt"/>
                  </a:rPr>
                  <a:t>双击输入替换内容</a:t>
                </a:r>
                <a:r>
                  <a:rPr lang="en-US" altLang="zh-CN" sz="900" dirty="0">
                    <a:solidFill>
                      <a:schemeClr val="tx1">
                        <a:lumMod val="75000"/>
                        <a:lumOff val="25000"/>
                      </a:schemeClr>
                    </a:solidFill>
                    <a:cs typeface="+mn-ea"/>
                    <a:sym typeface="+mn-lt"/>
                  </a:rPr>
                  <a:t> </a:t>
                </a:r>
                <a:r>
                  <a:rPr lang="zh-CN" altLang="en-US" sz="900" dirty="0">
                    <a:solidFill>
                      <a:schemeClr val="tx1">
                        <a:lumMod val="75000"/>
                        <a:lumOff val="25000"/>
                      </a:schemeClr>
                    </a:solidFill>
                    <a:cs typeface="+mn-ea"/>
                    <a:sym typeface="+mn-lt"/>
                  </a:rPr>
                  <a:t>双击输入替换内容</a:t>
                </a:r>
                <a:r>
                  <a:rPr lang="en-US" altLang="zh-CN" sz="900" dirty="0">
                    <a:solidFill>
                      <a:schemeClr val="tx1">
                        <a:lumMod val="75000"/>
                        <a:lumOff val="25000"/>
                      </a:schemeClr>
                    </a:solidFill>
                    <a:cs typeface="+mn-ea"/>
                    <a:sym typeface="+mn-lt"/>
                  </a:rPr>
                  <a:t> </a:t>
                </a:r>
                <a:r>
                  <a:rPr lang="zh-CN" altLang="en-US" sz="900" dirty="0">
                    <a:solidFill>
                      <a:schemeClr val="tx1">
                        <a:lumMod val="75000"/>
                        <a:lumOff val="25000"/>
                      </a:schemeClr>
                    </a:solidFill>
                    <a:cs typeface="+mn-ea"/>
                    <a:sym typeface="+mn-lt"/>
                  </a:rPr>
                  <a:t>双击输入替换内容</a:t>
                </a:r>
                <a:r>
                  <a:rPr lang="en-US" altLang="zh-CN" sz="900" dirty="0">
                    <a:solidFill>
                      <a:schemeClr val="tx1">
                        <a:lumMod val="75000"/>
                        <a:lumOff val="25000"/>
                      </a:schemeClr>
                    </a:solidFill>
                    <a:cs typeface="+mn-ea"/>
                    <a:sym typeface="+mn-lt"/>
                  </a:rPr>
                  <a:t>  </a:t>
                </a:r>
                <a:r>
                  <a:rPr lang="zh-CN" altLang="en-US" sz="900" dirty="0">
                    <a:solidFill>
                      <a:schemeClr val="tx1">
                        <a:lumMod val="75000"/>
                        <a:lumOff val="25000"/>
                      </a:schemeClr>
                    </a:solidFill>
                    <a:cs typeface="+mn-ea"/>
                    <a:sym typeface="+mn-lt"/>
                  </a:rPr>
                  <a:t>双击输入替换内容</a:t>
                </a:r>
                <a:r>
                  <a:rPr lang="en-US" altLang="zh-CN" sz="900" dirty="0">
                    <a:solidFill>
                      <a:schemeClr val="tx1">
                        <a:lumMod val="75000"/>
                        <a:lumOff val="25000"/>
                      </a:schemeClr>
                    </a:solidFill>
                    <a:cs typeface="+mn-ea"/>
                    <a:sym typeface="+mn-lt"/>
                  </a:rPr>
                  <a:t> </a:t>
                </a:r>
                <a:endParaRPr lang="en-US" altLang="zh-CN" sz="900" dirty="0">
                  <a:solidFill>
                    <a:schemeClr val="tx1">
                      <a:lumMod val="75000"/>
                      <a:lumOff val="25000"/>
                    </a:schemeClr>
                  </a:solidFill>
                  <a:cs typeface="+mn-ea"/>
                  <a:sym typeface="+mn-lt"/>
                </a:endParaRPr>
              </a:p>
            </p:txBody>
          </p:sp>
        </p:grpSp>
        <p:grpSp>
          <p:nvGrpSpPr>
            <p:cNvPr id="12" name="组合 11"/>
            <p:cNvGrpSpPr/>
            <p:nvPr/>
          </p:nvGrpSpPr>
          <p:grpSpPr>
            <a:xfrm>
              <a:off x="6680171" y="4005999"/>
              <a:ext cx="2086853" cy="1135792"/>
              <a:chOff x="1196689" y="4654112"/>
              <a:chExt cx="2086853" cy="1135792"/>
            </a:xfrm>
          </p:grpSpPr>
          <p:sp>
            <p:nvSpPr>
              <p:cNvPr id="16" name="TextBox 18"/>
              <p:cNvSpPr txBox="1"/>
              <p:nvPr/>
            </p:nvSpPr>
            <p:spPr>
              <a:xfrm flipH="1">
                <a:off x="1196689" y="4654112"/>
                <a:ext cx="1500581" cy="489320"/>
              </a:xfrm>
              <a:prstGeom prst="rect">
                <a:avLst/>
              </a:prstGeom>
              <a:noFill/>
            </p:spPr>
            <p:txBody>
              <a:bodyPr wrap="none" rtlCol="0">
                <a:spAutoFit/>
              </a:bodyPr>
              <a:lstStyle/>
              <a:p>
                <a:r>
                  <a:rPr lang="zh-CN" altLang="en-US" sz="2400" dirty="0">
                    <a:solidFill>
                      <a:schemeClr val="tx1">
                        <a:lumMod val="75000"/>
                        <a:lumOff val="25000"/>
                      </a:schemeClr>
                    </a:solidFill>
                    <a:cs typeface="+mn-ea"/>
                    <a:sym typeface="+mn-lt"/>
                  </a:rPr>
                  <a:t>输入标题</a:t>
                </a:r>
                <a:endParaRPr lang="en-US" sz="2400" dirty="0">
                  <a:solidFill>
                    <a:schemeClr val="tx1">
                      <a:lumMod val="75000"/>
                      <a:lumOff val="25000"/>
                    </a:schemeClr>
                  </a:solidFill>
                  <a:cs typeface="+mn-ea"/>
                  <a:sym typeface="+mn-lt"/>
                </a:endParaRPr>
              </a:p>
            </p:txBody>
          </p:sp>
          <p:sp>
            <p:nvSpPr>
              <p:cNvPr id="17" name="矩形 16"/>
              <p:cNvSpPr/>
              <p:nvPr/>
            </p:nvSpPr>
            <p:spPr>
              <a:xfrm>
                <a:off x="1198020" y="5058236"/>
                <a:ext cx="2085522" cy="731668"/>
              </a:xfrm>
              <a:prstGeom prst="rect">
                <a:avLst/>
              </a:prstGeom>
            </p:spPr>
            <p:txBody>
              <a:bodyPr wrap="square">
                <a:spAutoFit/>
              </a:bodyPr>
              <a:lstStyle/>
              <a:p>
                <a:pPr>
                  <a:lnSpc>
                    <a:spcPct val="150000"/>
                  </a:lnSpc>
                </a:pPr>
                <a:r>
                  <a:rPr lang="zh-CN" altLang="en-US" sz="900" dirty="0">
                    <a:solidFill>
                      <a:schemeClr val="tx1">
                        <a:lumMod val="75000"/>
                        <a:lumOff val="25000"/>
                      </a:schemeClr>
                    </a:solidFill>
                    <a:cs typeface="+mn-ea"/>
                    <a:sym typeface="+mn-lt"/>
                  </a:rPr>
                  <a:t>双击输入替换内容</a:t>
                </a:r>
                <a:r>
                  <a:rPr lang="en-US" altLang="zh-CN" sz="900" dirty="0">
                    <a:solidFill>
                      <a:schemeClr val="tx1">
                        <a:lumMod val="75000"/>
                        <a:lumOff val="25000"/>
                      </a:schemeClr>
                    </a:solidFill>
                    <a:cs typeface="+mn-ea"/>
                    <a:sym typeface="+mn-lt"/>
                  </a:rPr>
                  <a:t> </a:t>
                </a:r>
                <a:r>
                  <a:rPr lang="zh-CN" altLang="en-US" sz="900" dirty="0">
                    <a:solidFill>
                      <a:schemeClr val="tx1">
                        <a:lumMod val="75000"/>
                        <a:lumOff val="25000"/>
                      </a:schemeClr>
                    </a:solidFill>
                    <a:cs typeface="+mn-ea"/>
                    <a:sym typeface="+mn-lt"/>
                  </a:rPr>
                  <a:t>双击输入替换内容</a:t>
                </a:r>
                <a:r>
                  <a:rPr lang="en-US" altLang="zh-CN" sz="900" dirty="0">
                    <a:solidFill>
                      <a:schemeClr val="tx1">
                        <a:lumMod val="75000"/>
                        <a:lumOff val="25000"/>
                      </a:schemeClr>
                    </a:solidFill>
                    <a:cs typeface="+mn-ea"/>
                    <a:sym typeface="+mn-lt"/>
                  </a:rPr>
                  <a:t> </a:t>
                </a:r>
                <a:r>
                  <a:rPr lang="zh-CN" altLang="en-US" sz="900" dirty="0">
                    <a:solidFill>
                      <a:schemeClr val="tx1">
                        <a:lumMod val="75000"/>
                        <a:lumOff val="25000"/>
                      </a:schemeClr>
                    </a:solidFill>
                    <a:cs typeface="+mn-ea"/>
                    <a:sym typeface="+mn-lt"/>
                  </a:rPr>
                  <a:t>双击输入替换内容</a:t>
                </a:r>
                <a:r>
                  <a:rPr lang="en-US" altLang="zh-CN" sz="900" dirty="0">
                    <a:solidFill>
                      <a:schemeClr val="tx1">
                        <a:lumMod val="75000"/>
                        <a:lumOff val="25000"/>
                      </a:schemeClr>
                    </a:solidFill>
                    <a:cs typeface="+mn-ea"/>
                    <a:sym typeface="+mn-lt"/>
                  </a:rPr>
                  <a:t>  </a:t>
                </a:r>
                <a:r>
                  <a:rPr lang="zh-CN" altLang="en-US" sz="900" dirty="0">
                    <a:solidFill>
                      <a:schemeClr val="tx1">
                        <a:lumMod val="75000"/>
                        <a:lumOff val="25000"/>
                      </a:schemeClr>
                    </a:solidFill>
                    <a:cs typeface="+mn-ea"/>
                    <a:sym typeface="+mn-lt"/>
                  </a:rPr>
                  <a:t>双击输入替换内容</a:t>
                </a:r>
                <a:r>
                  <a:rPr lang="en-US" altLang="zh-CN" sz="900" dirty="0">
                    <a:solidFill>
                      <a:schemeClr val="tx1">
                        <a:lumMod val="75000"/>
                        <a:lumOff val="25000"/>
                      </a:schemeClr>
                    </a:solidFill>
                    <a:cs typeface="+mn-ea"/>
                    <a:sym typeface="+mn-lt"/>
                  </a:rPr>
                  <a:t> </a:t>
                </a:r>
                <a:endParaRPr lang="en-US" altLang="zh-CN" sz="900" dirty="0">
                  <a:solidFill>
                    <a:schemeClr val="tx1">
                      <a:lumMod val="75000"/>
                      <a:lumOff val="25000"/>
                    </a:schemeClr>
                  </a:solidFill>
                  <a:cs typeface="+mn-ea"/>
                  <a:sym typeface="+mn-lt"/>
                </a:endParaRPr>
              </a:p>
            </p:txBody>
          </p:sp>
        </p:grpSp>
        <p:grpSp>
          <p:nvGrpSpPr>
            <p:cNvPr id="13" name="组合 12"/>
            <p:cNvGrpSpPr/>
            <p:nvPr/>
          </p:nvGrpSpPr>
          <p:grpSpPr>
            <a:xfrm>
              <a:off x="9095219" y="3442765"/>
              <a:ext cx="2086853" cy="1135792"/>
              <a:chOff x="1196689" y="4654112"/>
              <a:chExt cx="2086853" cy="1135792"/>
            </a:xfrm>
          </p:grpSpPr>
          <p:sp>
            <p:nvSpPr>
              <p:cNvPr id="14" name="TextBox 18"/>
              <p:cNvSpPr txBox="1"/>
              <p:nvPr/>
            </p:nvSpPr>
            <p:spPr>
              <a:xfrm flipH="1">
                <a:off x="1196689" y="4654112"/>
                <a:ext cx="1500581" cy="489320"/>
              </a:xfrm>
              <a:prstGeom prst="rect">
                <a:avLst/>
              </a:prstGeom>
              <a:noFill/>
            </p:spPr>
            <p:txBody>
              <a:bodyPr wrap="none" rtlCol="0">
                <a:spAutoFit/>
              </a:bodyPr>
              <a:lstStyle/>
              <a:p>
                <a:r>
                  <a:rPr lang="zh-CN" altLang="en-US" sz="2400" dirty="0">
                    <a:solidFill>
                      <a:schemeClr val="tx1">
                        <a:lumMod val="75000"/>
                        <a:lumOff val="25000"/>
                      </a:schemeClr>
                    </a:solidFill>
                    <a:cs typeface="+mn-ea"/>
                    <a:sym typeface="+mn-lt"/>
                  </a:rPr>
                  <a:t>输入标题</a:t>
                </a:r>
                <a:endParaRPr lang="en-US" sz="2400" dirty="0">
                  <a:solidFill>
                    <a:schemeClr val="tx1">
                      <a:lumMod val="75000"/>
                      <a:lumOff val="25000"/>
                    </a:schemeClr>
                  </a:solidFill>
                  <a:cs typeface="+mn-ea"/>
                  <a:sym typeface="+mn-lt"/>
                </a:endParaRPr>
              </a:p>
            </p:txBody>
          </p:sp>
          <p:sp>
            <p:nvSpPr>
              <p:cNvPr id="15" name="矩形 14"/>
              <p:cNvSpPr/>
              <p:nvPr/>
            </p:nvSpPr>
            <p:spPr>
              <a:xfrm>
                <a:off x="1198020" y="5058236"/>
                <a:ext cx="2085522" cy="731668"/>
              </a:xfrm>
              <a:prstGeom prst="rect">
                <a:avLst/>
              </a:prstGeom>
            </p:spPr>
            <p:txBody>
              <a:bodyPr wrap="square">
                <a:spAutoFit/>
              </a:bodyPr>
              <a:lstStyle/>
              <a:p>
                <a:pPr>
                  <a:lnSpc>
                    <a:spcPct val="150000"/>
                  </a:lnSpc>
                </a:pPr>
                <a:r>
                  <a:rPr lang="zh-CN" altLang="en-US" sz="900" dirty="0">
                    <a:solidFill>
                      <a:schemeClr val="tx1">
                        <a:lumMod val="75000"/>
                        <a:lumOff val="25000"/>
                      </a:schemeClr>
                    </a:solidFill>
                    <a:cs typeface="+mn-ea"/>
                    <a:sym typeface="+mn-lt"/>
                  </a:rPr>
                  <a:t>双击输入替换内容</a:t>
                </a:r>
                <a:r>
                  <a:rPr lang="en-US" altLang="zh-CN" sz="900" dirty="0">
                    <a:solidFill>
                      <a:schemeClr val="tx1">
                        <a:lumMod val="75000"/>
                        <a:lumOff val="25000"/>
                      </a:schemeClr>
                    </a:solidFill>
                    <a:cs typeface="+mn-ea"/>
                    <a:sym typeface="+mn-lt"/>
                  </a:rPr>
                  <a:t> </a:t>
                </a:r>
                <a:r>
                  <a:rPr lang="zh-CN" altLang="en-US" sz="900" dirty="0">
                    <a:solidFill>
                      <a:schemeClr val="tx1">
                        <a:lumMod val="75000"/>
                        <a:lumOff val="25000"/>
                      </a:schemeClr>
                    </a:solidFill>
                    <a:cs typeface="+mn-ea"/>
                    <a:sym typeface="+mn-lt"/>
                  </a:rPr>
                  <a:t>双击输入替换内容</a:t>
                </a:r>
                <a:r>
                  <a:rPr lang="en-US" altLang="zh-CN" sz="900" dirty="0">
                    <a:solidFill>
                      <a:schemeClr val="tx1">
                        <a:lumMod val="75000"/>
                        <a:lumOff val="25000"/>
                      </a:schemeClr>
                    </a:solidFill>
                    <a:cs typeface="+mn-ea"/>
                    <a:sym typeface="+mn-lt"/>
                  </a:rPr>
                  <a:t> </a:t>
                </a:r>
                <a:r>
                  <a:rPr lang="zh-CN" altLang="en-US" sz="900" dirty="0">
                    <a:solidFill>
                      <a:schemeClr val="tx1">
                        <a:lumMod val="75000"/>
                        <a:lumOff val="25000"/>
                      </a:schemeClr>
                    </a:solidFill>
                    <a:cs typeface="+mn-ea"/>
                    <a:sym typeface="+mn-lt"/>
                  </a:rPr>
                  <a:t>双击输入替换内容</a:t>
                </a:r>
                <a:r>
                  <a:rPr lang="en-US" altLang="zh-CN" sz="900" dirty="0">
                    <a:solidFill>
                      <a:schemeClr val="tx1">
                        <a:lumMod val="75000"/>
                        <a:lumOff val="25000"/>
                      </a:schemeClr>
                    </a:solidFill>
                    <a:cs typeface="+mn-ea"/>
                    <a:sym typeface="+mn-lt"/>
                  </a:rPr>
                  <a:t>  </a:t>
                </a:r>
                <a:r>
                  <a:rPr lang="zh-CN" altLang="en-US" sz="900" dirty="0">
                    <a:solidFill>
                      <a:schemeClr val="tx1">
                        <a:lumMod val="75000"/>
                        <a:lumOff val="25000"/>
                      </a:schemeClr>
                    </a:solidFill>
                    <a:cs typeface="+mn-ea"/>
                    <a:sym typeface="+mn-lt"/>
                  </a:rPr>
                  <a:t>双击输入替换内容</a:t>
                </a:r>
                <a:r>
                  <a:rPr lang="en-US" altLang="zh-CN" sz="900" dirty="0">
                    <a:solidFill>
                      <a:schemeClr val="tx1">
                        <a:lumMod val="75000"/>
                        <a:lumOff val="25000"/>
                      </a:schemeClr>
                    </a:solidFill>
                    <a:cs typeface="+mn-ea"/>
                    <a:sym typeface="+mn-lt"/>
                  </a:rPr>
                  <a:t> </a:t>
                </a:r>
                <a:endParaRPr lang="en-US" altLang="zh-CN" sz="900" dirty="0">
                  <a:solidFill>
                    <a:schemeClr val="tx1">
                      <a:lumMod val="75000"/>
                      <a:lumOff val="25000"/>
                    </a:schemeClr>
                  </a:solidFill>
                  <a:cs typeface="+mn-ea"/>
                  <a:sym typeface="+mn-lt"/>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68115" y="678890"/>
            <a:ext cx="3467620" cy="584776"/>
            <a:chOff x="1168115" y="678890"/>
            <a:chExt cx="3467620" cy="584776"/>
          </a:xfrm>
        </p:grpSpPr>
        <p:sp>
          <p:nvSpPr>
            <p:cNvPr id="3" name="矩形 2"/>
            <p:cNvSpPr/>
            <p:nvPr/>
          </p:nvSpPr>
          <p:spPr>
            <a:xfrm>
              <a:off x="1168115" y="678891"/>
              <a:ext cx="595035" cy="584775"/>
            </a:xfrm>
            <a:prstGeom prst="rect">
              <a:avLst/>
            </a:prstGeom>
          </p:spPr>
          <p:txBody>
            <a:bodyPr wrap="none">
              <a:spAutoFit/>
            </a:bodyPr>
            <a:lstStyle/>
            <a:p>
              <a:pPr algn="ctr"/>
              <a:r>
                <a:rPr kumimoji="1" lang="zh-CN" altLang="en-US" sz="3200" dirty="0">
                  <a:solidFill>
                    <a:schemeClr val="bg1"/>
                  </a:solidFill>
                  <a:cs typeface="+mn-ea"/>
                  <a:sym typeface="+mn-lt"/>
                </a:rPr>
                <a:t>一</a:t>
              </a:r>
              <a:endParaRPr kumimoji="1" lang="zh-CN" altLang="en-US" sz="3200" dirty="0">
                <a:solidFill>
                  <a:schemeClr val="bg1"/>
                </a:solidFill>
                <a:cs typeface="+mn-ea"/>
                <a:sym typeface="+mn-lt"/>
              </a:endParaRPr>
            </a:p>
          </p:txBody>
        </p:sp>
        <p:sp>
          <p:nvSpPr>
            <p:cNvPr id="4" name="矩形 3"/>
            <p:cNvSpPr/>
            <p:nvPr/>
          </p:nvSpPr>
          <p:spPr>
            <a:xfrm>
              <a:off x="1988857" y="678890"/>
              <a:ext cx="2646878" cy="584775"/>
            </a:xfrm>
            <a:prstGeom prst="rect">
              <a:avLst/>
            </a:prstGeom>
          </p:spPr>
          <p:txBody>
            <a:bodyPr wrap="none">
              <a:spAutoFit/>
            </a:bodyPr>
            <a:lstStyle/>
            <a:p>
              <a:pPr algn="ctr"/>
              <a:r>
                <a:rPr kumimoji="1" lang="zh-CN" altLang="en-US" sz="3200" dirty="0">
                  <a:solidFill>
                    <a:schemeClr val="bg1"/>
                  </a:solidFill>
                  <a:cs typeface="+mn-ea"/>
                  <a:sym typeface="+mn-lt"/>
                </a:rPr>
                <a:t>在此输入标题</a:t>
              </a:r>
              <a:endParaRPr kumimoji="1" lang="zh-CN" altLang="en-US" sz="3200" dirty="0">
                <a:solidFill>
                  <a:schemeClr val="bg1"/>
                </a:solidFill>
                <a:cs typeface="+mn-ea"/>
                <a:sym typeface="+mn-lt"/>
              </a:endParaRPr>
            </a:p>
          </p:txBody>
        </p:sp>
      </p:grpSp>
      <p:grpSp>
        <p:nvGrpSpPr>
          <p:cNvPr id="5" name="组合 4"/>
          <p:cNvGrpSpPr/>
          <p:nvPr/>
        </p:nvGrpSpPr>
        <p:grpSpPr>
          <a:xfrm>
            <a:off x="1227754" y="1675639"/>
            <a:ext cx="2865870" cy="3782483"/>
            <a:chOff x="832532" y="1675639"/>
            <a:chExt cx="2865870" cy="3782483"/>
          </a:xfrm>
        </p:grpSpPr>
        <p:sp>
          <p:nvSpPr>
            <p:cNvPr id="6" name="矩形: 圆角 5"/>
            <p:cNvSpPr/>
            <p:nvPr/>
          </p:nvSpPr>
          <p:spPr>
            <a:xfrm flipH="1">
              <a:off x="3635828" y="1743796"/>
              <a:ext cx="62574" cy="615304"/>
            </a:xfrm>
            <a:prstGeom prst="roundRect">
              <a:avLst/>
            </a:prstGeom>
            <a:solidFill>
              <a:srgbClr val="718DE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tx1">
                    <a:lumMod val="75000"/>
                    <a:lumOff val="25000"/>
                  </a:schemeClr>
                </a:solidFill>
                <a:cs typeface="+mn-ea"/>
                <a:sym typeface="+mn-lt"/>
              </a:endParaRPr>
            </a:p>
          </p:txBody>
        </p:sp>
        <p:sp>
          <p:nvSpPr>
            <p:cNvPr id="7" name="矩形: 圆角 6"/>
            <p:cNvSpPr/>
            <p:nvPr/>
          </p:nvSpPr>
          <p:spPr>
            <a:xfrm flipH="1">
              <a:off x="3635828" y="3228482"/>
              <a:ext cx="62574" cy="615304"/>
            </a:xfrm>
            <a:prstGeom prst="roundRect">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tx1">
                    <a:lumMod val="75000"/>
                    <a:lumOff val="25000"/>
                  </a:schemeClr>
                </a:solidFill>
                <a:cs typeface="+mn-ea"/>
                <a:sym typeface="+mn-lt"/>
              </a:endParaRPr>
            </a:p>
          </p:txBody>
        </p:sp>
        <p:sp>
          <p:nvSpPr>
            <p:cNvPr id="8" name="矩形: 圆角 7"/>
            <p:cNvSpPr/>
            <p:nvPr/>
          </p:nvSpPr>
          <p:spPr>
            <a:xfrm flipH="1">
              <a:off x="3635828" y="4713170"/>
              <a:ext cx="62574" cy="615304"/>
            </a:xfrm>
            <a:prstGeom prst="roundRect">
              <a:avLst/>
            </a:prstGeom>
            <a:solidFill>
              <a:srgbClr val="718DE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tx1">
                    <a:lumMod val="75000"/>
                    <a:lumOff val="25000"/>
                  </a:schemeClr>
                </a:solidFill>
                <a:cs typeface="+mn-ea"/>
                <a:sym typeface="+mn-lt"/>
              </a:endParaRPr>
            </a:p>
          </p:txBody>
        </p:sp>
        <p:sp>
          <p:nvSpPr>
            <p:cNvPr id="9" name="išľíďè"/>
            <p:cNvSpPr/>
            <p:nvPr/>
          </p:nvSpPr>
          <p:spPr bwMode="auto">
            <a:xfrm>
              <a:off x="832532" y="1981009"/>
              <a:ext cx="2482459" cy="565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r" defTabSz="913765" rtl="0" eaLnBrk="1" fontAlgn="auto" latinLnBrk="0" hangingPunct="1">
                <a:lnSpc>
                  <a:spcPct val="120000"/>
                </a:lnSpc>
                <a:spcBef>
                  <a:spcPct val="0"/>
                </a:spcBef>
                <a:spcAft>
                  <a:spcPts val="0"/>
                </a:spcAft>
                <a:buClrTx/>
                <a:buSzTx/>
                <a:buFontTx/>
                <a:buNone/>
                <a:defRPr/>
              </a:pPr>
              <a:r>
                <a:rPr kumimoji="0" lang="zh-CN" altLang="en-US" sz="1200" i="0" u="none" strike="noStrike" kern="1200" cap="none" spc="0" normalizeH="0" baseline="0" noProof="0" dirty="0">
                  <a:ln>
                    <a:noFill/>
                  </a:ln>
                  <a:solidFill>
                    <a:schemeClr val="tx1">
                      <a:lumMod val="75000"/>
                      <a:lumOff val="25000"/>
                    </a:schemeClr>
                  </a:solidFill>
                  <a:effectLst/>
                  <a:uLnTx/>
                  <a:uFillTx/>
                  <a:cs typeface="+mn-ea"/>
                  <a:sym typeface="+mn-lt"/>
                </a:rPr>
                <a:t>输入替换内容</a:t>
              </a:r>
              <a:r>
                <a:rPr kumimoji="0" lang="en-US" altLang="zh-CN" sz="1200" i="0" u="none" strike="noStrike" kern="1200" cap="none" spc="0" normalizeH="0" baseline="0" noProof="0" dirty="0">
                  <a:ln>
                    <a:noFill/>
                  </a:ln>
                  <a:solidFill>
                    <a:schemeClr val="tx1">
                      <a:lumMod val="75000"/>
                      <a:lumOff val="25000"/>
                    </a:schemeClr>
                  </a:solidFill>
                  <a:effectLst/>
                  <a:uLnTx/>
                  <a:uFillTx/>
                  <a:cs typeface="+mn-ea"/>
                  <a:sym typeface="+mn-lt"/>
                </a:rPr>
                <a:t> </a:t>
              </a:r>
              <a:r>
                <a:rPr kumimoji="0" lang="zh-CN" altLang="en-US" sz="1200" i="0" u="none" strike="noStrike" kern="1200" cap="none" spc="0" normalizeH="0" baseline="0" noProof="0" dirty="0">
                  <a:ln>
                    <a:noFill/>
                  </a:ln>
                  <a:solidFill>
                    <a:schemeClr val="tx1">
                      <a:lumMod val="75000"/>
                      <a:lumOff val="25000"/>
                    </a:schemeClr>
                  </a:solidFill>
                  <a:effectLst/>
                  <a:uLnTx/>
                  <a:uFillTx/>
                  <a:cs typeface="+mn-ea"/>
                  <a:sym typeface="+mn-lt"/>
                </a:rPr>
                <a:t>输入替换内容</a:t>
              </a:r>
              <a:r>
                <a:rPr kumimoji="0" lang="en-US" altLang="zh-CN" sz="1200" i="0" u="none" strike="noStrike" kern="1200" cap="none" spc="0" normalizeH="0" baseline="0" noProof="0" dirty="0">
                  <a:ln>
                    <a:noFill/>
                  </a:ln>
                  <a:solidFill>
                    <a:schemeClr val="tx1">
                      <a:lumMod val="75000"/>
                      <a:lumOff val="25000"/>
                    </a:schemeClr>
                  </a:solidFill>
                  <a:effectLst/>
                  <a:uLnTx/>
                  <a:uFillTx/>
                  <a:cs typeface="+mn-ea"/>
                  <a:sym typeface="+mn-lt"/>
                </a:rPr>
                <a:t> </a:t>
              </a:r>
              <a:r>
                <a:rPr kumimoji="0" lang="zh-CN" altLang="en-US" sz="1200" i="0" u="none" strike="noStrike" kern="1200" cap="none" spc="0" normalizeH="0" baseline="0" noProof="0" dirty="0">
                  <a:ln>
                    <a:noFill/>
                  </a:ln>
                  <a:solidFill>
                    <a:schemeClr val="tx1">
                      <a:lumMod val="75000"/>
                      <a:lumOff val="25000"/>
                    </a:schemeClr>
                  </a:solidFill>
                  <a:effectLst/>
                  <a:uLnTx/>
                  <a:uFillTx/>
                  <a:cs typeface="+mn-ea"/>
                  <a:sym typeface="+mn-lt"/>
                </a:rPr>
                <a:t>输入替换内容</a:t>
              </a:r>
              <a:r>
                <a:rPr kumimoji="0" lang="en-US" altLang="zh-CN" sz="1200" i="0" u="none" strike="noStrike" kern="1200" cap="none" spc="0" normalizeH="0" baseline="0" noProof="0" dirty="0">
                  <a:ln>
                    <a:noFill/>
                  </a:ln>
                  <a:solidFill>
                    <a:schemeClr val="tx1">
                      <a:lumMod val="75000"/>
                      <a:lumOff val="25000"/>
                    </a:schemeClr>
                  </a:solidFill>
                  <a:effectLst/>
                  <a:uLnTx/>
                  <a:uFillTx/>
                  <a:cs typeface="+mn-ea"/>
                  <a:sym typeface="+mn-lt"/>
                </a:rPr>
                <a:t> </a:t>
              </a:r>
              <a:endParaRPr kumimoji="0" lang="zh-CN" altLang="en-US" sz="120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10" name="iSlíďè"/>
            <p:cNvSpPr txBox="1"/>
            <p:nvPr/>
          </p:nvSpPr>
          <p:spPr bwMode="auto">
            <a:xfrm>
              <a:off x="1766242" y="1675639"/>
              <a:ext cx="1251377" cy="356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i="0" u="none" strike="noStrike" kern="1200" cap="none" spc="0" normalizeH="0" baseline="0" noProof="0" dirty="0">
                  <a:ln>
                    <a:noFill/>
                  </a:ln>
                  <a:solidFill>
                    <a:schemeClr val="tx1">
                      <a:lumMod val="75000"/>
                      <a:lumOff val="25000"/>
                    </a:schemeClr>
                  </a:solidFill>
                  <a:effectLst/>
                  <a:uLnTx/>
                  <a:uFillTx/>
                  <a:cs typeface="+mn-ea"/>
                  <a:sym typeface="+mn-lt"/>
                </a:rPr>
                <a:t>标题文本预设</a:t>
              </a:r>
              <a:endParaRPr kumimoji="0" lang="zh-CN" altLang="en-US" sz="180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11" name="išľíďè"/>
            <p:cNvSpPr/>
            <p:nvPr/>
          </p:nvSpPr>
          <p:spPr bwMode="auto">
            <a:xfrm>
              <a:off x="849759" y="3481558"/>
              <a:ext cx="2482459" cy="565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r" defTabSz="913765" rtl="0" eaLnBrk="1" fontAlgn="auto" latinLnBrk="0" hangingPunct="1">
                <a:lnSpc>
                  <a:spcPct val="120000"/>
                </a:lnSpc>
                <a:spcBef>
                  <a:spcPct val="0"/>
                </a:spcBef>
                <a:spcAft>
                  <a:spcPts val="0"/>
                </a:spcAft>
                <a:buClrTx/>
                <a:buSzTx/>
                <a:buFontTx/>
                <a:buNone/>
                <a:defRPr/>
              </a:pPr>
              <a:r>
                <a:rPr kumimoji="0" lang="zh-CN" altLang="en-US" sz="1200" i="0" u="none" strike="noStrike" kern="1200" cap="none" spc="0" normalizeH="0" baseline="0" noProof="0" dirty="0">
                  <a:ln>
                    <a:noFill/>
                  </a:ln>
                  <a:solidFill>
                    <a:schemeClr val="tx1">
                      <a:lumMod val="75000"/>
                      <a:lumOff val="25000"/>
                    </a:schemeClr>
                  </a:solidFill>
                  <a:effectLst/>
                  <a:uLnTx/>
                  <a:uFillTx/>
                  <a:cs typeface="+mn-ea"/>
                  <a:sym typeface="+mn-lt"/>
                </a:rPr>
                <a:t>输入替换内容</a:t>
              </a:r>
              <a:r>
                <a:rPr kumimoji="0" lang="en-US" altLang="zh-CN" sz="1200" i="0" u="none" strike="noStrike" kern="1200" cap="none" spc="0" normalizeH="0" baseline="0" noProof="0" dirty="0">
                  <a:ln>
                    <a:noFill/>
                  </a:ln>
                  <a:solidFill>
                    <a:schemeClr val="tx1">
                      <a:lumMod val="75000"/>
                      <a:lumOff val="25000"/>
                    </a:schemeClr>
                  </a:solidFill>
                  <a:effectLst/>
                  <a:uLnTx/>
                  <a:uFillTx/>
                  <a:cs typeface="+mn-ea"/>
                  <a:sym typeface="+mn-lt"/>
                </a:rPr>
                <a:t> </a:t>
              </a:r>
              <a:r>
                <a:rPr kumimoji="0" lang="zh-CN" altLang="en-US" sz="1200" i="0" u="none" strike="noStrike" kern="1200" cap="none" spc="0" normalizeH="0" baseline="0" noProof="0" dirty="0">
                  <a:ln>
                    <a:noFill/>
                  </a:ln>
                  <a:solidFill>
                    <a:schemeClr val="tx1">
                      <a:lumMod val="75000"/>
                      <a:lumOff val="25000"/>
                    </a:schemeClr>
                  </a:solidFill>
                  <a:effectLst/>
                  <a:uLnTx/>
                  <a:uFillTx/>
                  <a:cs typeface="+mn-ea"/>
                  <a:sym typeface="+mn-lt"/>
                </a:rPr>
                <a:t>输入替换内容</a:t>
              </a:r>
              <a:r>
                <a:rPr kumimoji="0" lang="en-US" altLang="zh-CN" sz="1200" i="0" u="none" strike="noStrike" kern="1200" cap="none" spc="0" normalizeH="0" baseline="0" noProof="0" dirty="0">
                  <a:ln>
                    <a:noFill/>
                  </a:ln>
                  <a:solidFill>
                    <a:schemeClr val="tx1">
                      <a:lumMod val="75000"/>
                      <a:lumOff val="25000"/>
                    </a:schemeClr>
                  </a:solidFill>
                  <a:effectLst/>
                  <a:uLnTx/>
                  <a:uFillTx/>
                  <a:cs typeface="+mn-ea"/>
                  <a:sym typeface="+mn-lt"/>
                </a:rPr>
                <a:t> </a:t>
              </a:r>
              <a:r>
                <a:rPr kumimoji="0" lang="zh-CN" altLang="en-US" sz="1200" i="0" u="none" strike="noStrike" kern="1200" cap="none" spc="0" normalizeH="0" baseline="0" noProof="0" dirty="0">
                  <a:ln>
                    <a:noFill/>
                  </a:ln>
                  <a:solidFill>
                    <a:schemeClr val="tx1">
                      <a:lumMod val="75000"/>
                      <a:lumOff val="25000"/>
                    </a:schemeClr>
                  </a:solidFill>
                  <a:effectLst/>
                  <a:uLnTx/>
                  <a:uFillTx/>
                  <a:cs typeface="+mn-ea"/>
                  <a:sym typeface="+mn-lt"/>
                </a:rPr>
                <a:t>输入替换内容</a:t>
              </a:r>
              <a:r>
                <a:rPr kumimoji="0" lang="en-US" altLang="zh-CN" sz="1200" i="0" u="none" strike="noStrike" kern="1200" cap="none" spc="0" normalizeH="0" baseline="0" noProof="0" dirty="0">
                  <a:ln>
                    <a:noFill/>
                  </a:ln>
                  <a:solidFill>
                    <a:schemeClr val="tx1">
                      <a:lumMod val="75000"/>
                      <a:lumOff val="25000"/>
                    </a:schemeClr>
                  </a:solidFill>
                  <a:effectLst/>
                  <a:uLnTx/>
                  <a:uFillTx/>
                  <a:cs typeface="+mn-ea"/>
                  <a:sym typeface="+mn-lt"/>
                </a:rPr>
                <a:t> </a:t>
              </a:r>
              <a:endParaRPr kumimoji="0" lang="zh-CN" altLang="en-US" sz="120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12" name="iSlíďè"/>
            <p:cNvSpPr txBox="1"/>
            <p:nvPr/>
          </p:nvSpPr>
          <p:spPr bwMode="auto">
            <a:xfrm>
              <a:off x="1802497" y="3129234"/>
              <a:ext cx="1251377" cy="356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i="0" u="none" strike="noStrike" kern="1200" cap="none" spc="0" normalizeH="0" baseline="0" noProof="0" dirty="0">
                  <a:ln>
                    <a:noFill/>
                  </a:ln>
                  <a:solidFill>
                    <a:schemeClr val="tx1">
                      <a:lumMod val="75000"/>
                      <a:lumOff val="25000"/>
                    </a:schemeClr>
                  </a:solidFill>
                  <a:effectLst/>
                  <a:uLnTx/>
                  <a:uFillTx/>
                  <a:cs typeface="+mn-ea"/>
                  <a:sym typeface="+mn-lt"/>
                </a:rPr>
                <a:t>标题文本预设</a:t>
              </a:r>
              <a:endParaRPr kumimoji="0" lang="zh-CN" altLang="en-US" sz="180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13" name="išľíďè"/>
            <p:cNvSpPr/>
            <p:nvPr/>
          </p:nvSpPr>
          <p:spPr bwMode="auto">
            <a:xfrm>
              <a:off x="832532" y="4892755"/>
              <a:ext cx="2482459" cy="565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r" defTabSz="913765" rtl="0" eaLnBrk="1" fontAlgn="auto" latinLnBrk="0" hangingPunct="1">
                <a:lnSpc>
                  <a:spcPct val="120000"/>
                </a:lnSpc>
                <a:spcBef>
                  <a:spcPct val="0"/>
                </a:spcBef>
                <a:spcAft>
                  <a:spcPts val="0"/>
                </a:spcAft>
                <a:buClrTx/>
                <a:buSzTx/>
                <a:buFontTx/>
                <a:buNone/>
                <a:defRPr/>
              </a:pPr>
              <a:r>
                <a:rPr kumimoji="0" lang="zh-CN" altLang="en-US" sz="1200" i="0" u="none" strike="noStrike" kern="1200" cap="none" spc="0" normalizeH="0" baseline="0" noProof="0" dirty="0">
                  <a:ln>
                    <a:noFill/>
                  </a:ln>
                  <a:solidFill>
                    <a:schemeClr val="tx1">
                      <a:lumMod val="75000"/>
                      <a:lumOff val="25000"/>
                    </a:schemeClr>
                  </a:solidFill>
                  <a:effectLst/>
                  <a:uLnTx/>
                  <a:uFillTx/>
                  <a:cs typeface="+mn-ea"/>
                  <a:sym typeface="+mn-lt"/>
                </a:rPr>
                <a:t>输入替换内容</a:t>
              </a:r>
              <a:r>
                <a:rPr kumimoji="0" lang="en-US" altLang="zh-CN" sz="1200" i="0" u="none" strike="noStrike" kern="1200" cap="none" spc="0" normalizeH="0" baseline="0" noProof="0" dirty="0">
                  <a:ln>
                    <a:noFill/>
                  </a:ln>
                  <a:solidFill>
                    <a:schemeClr val="tx1">
                      <a:lumMod val="75000"/>
                      <a:lumOff val="25000"/>
                    </a:schemeClr>
                  </a:solidFill>
                  <a:effectLst/>
                  <a:uLnTx/>
                  <a:uFillTx/>
                  <a:cs typeface="+mn-ea"/>
                  <a:sym typeface="+mn-lt"/>
                </a:rPr>
                <a:t> </a:t>
              </a:r>
              <a:r>
                <a:rPr kumimoji="0" lang="zh-CN" altLang="en-US" sz="1200" i="0" u="none" strike="noStrike" kern="1200" cap="none" spc="0" normalizeH="0" baseline="0" noProof="0" dirty="0">
                  <a:ln>
                    <a:noFill/>
                  </a:ln>
                  <a:solidFill>
                    <a:schemeClr val="tx1">
                      <a:lumMod val="75000"/>
                      <a:lumOff val="25000"/>
                    </a:schemeClr>
                  </a:solidFill>
                  <a:effectLst/>
                  <a:uLnTx/>
                  <a:uFillTx/>
                  <a:cs typeface="+mn-ea"/>
                  <a:sym typeface="+mn-lt"/>
                </a:rPr>
                <a:t>输入替换内容</a:t>
              </a:r>
              <a:r>
                <a:rPr kumimoji="0" lang="en-US" altLang="zh-CN" sz="1200" i="0" u="none" strike="noStrike" kern="1200" cap="none" spc="0" normalizeH="0" baseline="0" noProof="0" dirty="0">
                  <a:ln>
                    <a:noFill/>
                  </a:ln>
                  <a:solidFill>
                    <a:schemeClr val="tx1">
                      <a:lumMod val="75000"/>
                      <a:lumOff val="25000"/>
                    </a:schemeClr>
                  </a:solidFill>
                  <a:effectLst/>
                  <a:uLnTx/>
                  <a:uFillTx/>
                  <a:cs typeface="+mn-ea"/>
                  <a:sym typeface="+mn-lt"/>
                </a:rPr>
                <a:t> </a:t>
              </a:r>
              <a:r>
                <a:rPr kumimoji="0" lang="zh-CN" altLang="en-US" sz="1200" i="0" u="none" strike="noStrike" kern="1200" cap="none" spc="0" normalizeH="0" baseline="0" noProof="0" dirty="0">
                  <a:ln>
                    <a:noFill/>
                  </a:ln>
                  <a:solidFill>
                    <a:schemeClr val="tx1">
                      <a:lumMod val="75000"/>
                      <a:lumOff val="25000"/>
                    </a:schemeClr>
                  </a:solidFill>
                  <a:effectLst/>
                  <a:uLnTx/>
                  <a:uFillTx/>
                  <a:cs typeface="+mn-ea"/>
                  <a:sym typeface="+mn-lt"/>
                </a:rPr>
                <a:t>输入替换内容</a:t>
              </a:r>
              <a:r>
                <a:rPr kumimoji="0" lang="en-US" altLang="zh-CN" sz="1200" i="0" u="none" strike="noStrike" kern="1200" cap="none" spc="0" normalizeH="0" baseline="0" noProof="0" dirty="0">
                  <a:ln>
                    <a:noFill/>
                  </a:ln>
                  <a:solidFill>
                    <a:schemeClr val="tx1">
                      <a:lumMod val="75000"/>
                      <a:lumOff val="25000"/>
                    </a:schemeClr>
                  </a:solidFill>
                  <a:effectLst/>
                  <a:uLnTx/>
                  <a:uFillTx/>
                  <a:cs typeface="+mn-ea"/>
                  <a:sym typeface="+mn-lt"/>
                </a:rPr>
                <a:t> </a:t>
              </a:r>
              <a:endParaRPr kumimoji="0" lang="zh-CN" altLang="en-US" sz="120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14" name="iSlíďè"/>
            <p:cNvSpPr txBox="1"/>
            <p:nvPr/>
          </p:nvSpPr>
          <p:spPr bwMode="auto">
            <a:xfrm>
              <a:off x="1766240" y="4574444"/>
              <a:ext cx="1251377" cy="356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i="0" u="none" strike="noStrike" kern="1200" cap="none" spc="0" normalizeH="0" baseline="0" noProof="0" dirty="0">
                  <a:ln>
                    <a:noFill/>
                  </a:ln>
                  <a:solidFill>
                    <a:schemeClr val="tx1">
                      <a:lumMod val="75000"/>
                      <a:lumOff val="25000"/>
                    </a:schemeClr>
                  </a:solidFill>
                  <a:effectLst/>
                  <a:uLnTx/>
                  <a:uFillTx/>
                  <a:cs typeface="+mn-ea"/>
                  <a:sym typeface="+mn-lt"/>
                </a:rPr>
                <a:t>标题文本预设</a:t>
              </a:r>
              <a:endParaRPr kumimoji="0" lang="zh-CN" altLang="en-US" sz="180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grpSp>
        <p:nvGrpSpPr>
          <p:cNvPr id="15" name="组合 14"/>
          <p:cNvGrpSpPr/>
          <p:nvPr/>
        </p:nvGrpSpPr>
        <p:grpSpPr>
          <a:xfrm>
            <a:off x="8134630" y="1675639"/>
            <a:ext cx="2865871" cy="3782483"/>
            <a:chOff x="8493772" y="1675639"/>
            <a:chExt cx="2865871" cy="3782483"/>
          </a:xfrm>
        </p:grpSpPr>
        <p:sp>
          <p:nvSpPr>
            <p:cNvPr id="16" name="矩形: 圆角 15"/>
            <p:cNvSpPr/>
            <p:nvPr/>
          </p:nvSpPr>
          <p:spPr>
            <a:xfrm>
              <a:off x="8493772" y="1743796"/>
              <a:ext cx="62570" cy="615304"/>
            </a:xfrm>
            <a:prstGeom prst="roundRect">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tx1">
                    <a:lumMod val="75000"/>
                    <a:lumOff val="25000"/>
                  </a:schemeClr>
                </a:solidFill>
                <a:cs typeface="+mn-ea"/>
                <a:sym typeface="+mn-lt"/>
              </a:endParaRPr>
            </a:p>
          </p:txBody>
        </p:sp>
        <p:sp>
          <p:nvSpPr>
            <p:cNvPr id="17" name="矩形: 圆角 16"/>
            <p:cNvSpPr/>
            <p:nvPr/>
          </p:nvSpPr>
          <p:spPr>
            <a:xfrm>
              <a:off x="8493772" y="3228482"/>
              <a:ext cx="62570" cy="615304"/>
            </a:xfrm>
            <a:prstGeom prst="roundRect">
              <a:avLst/>
            </a:prstGeom>
            <a:solidFill>
              <a:srgbClr val="718DE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tx1">
                    <a:lumMod val="75000"/>
                    <a:lumOff val="25000"/>
                  </a:schemeClr>
                </a:solidFill>
                <a:cs typeface="+mn-ea"/>
                <a:sym typeface="+mn-lt"/>
              </a:endParaRPr>
            </a:p>
          </p:txBody>
        </p:sp>
        <p:sp>
          <p:nvSpPr>
            <p:cNvPr id="18" name="矩形: 圆角 17"/>
            <p:cNvSpPr/>
            <p:nvPr/>
          </p:nvSpPr>
          <p:spPr>
            <a:xfrm>
              <a:off x="8493772" y="4713170"/>
              <a:ext cx="62570" cy="615304"/>
            </a:xfrm>
            <a:prstGeom prst="roundRect">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tx1">
                    <a:lumMod val="75000"/>
                    <a:lumOff val="25000"/>
                  </a:schemeClr>
                </a:solidFill>
                <a:cs typeface="+mn-ea"/>
                <a:sym typeface="+mn-lt"/>
              </a:endParaRPr>
            </a:p>
          </p:txBody>
        </p:sp>
        <p:sp>
          <p:nvSpPr>
            <p:cNvPr id="19" name="išľíďè"/>
            <p:cNvSpPr/>
            <p:nvPr/>
          </p:nvSpPr>
          <p:spPr bwMode="auto">
            <a:xfrm>
              <a:off x="8859957" y="1981009"/>
              <a:ext cx="2482459" cy="565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lang="zh-CN" altLang="en-US" sz="1200" i="0" u="none" strike="noStrike" kern="1200" cap="none" spc="0" normalizeH="0" baseline="0" noProof="0" dirty="0">
                  <a:ln>
                    <a:noFill/>
                  </a:ln>
                  <a:solidFill>
                    <a:schemeClr val="tx1">
                      <a:lumMod val="75000"/>
                      <a:lumOff val="25000"/>
                    </a:schemeClr>
                  </a:solidFill>
                  <a:effectLst/>
                  <a:uLnTx/>
                  <a:uFillTx/>
                  <a:cs typeface="+mn-ea"/>
                  <a:sym typeface="+mn-lt"/>
                </a:rPr>
                <a:t>输入替换内容</a:t>
              </a:r>
              <a:r>
                <a:rPr kumimoji="0" lang="en-US" altLang="zh-CN" sz="1200" i="0" u="none" strike="noStrike" kern="1200" cap="none" spc="0" normalizeH="0" baseline="0" noProof="0" dirty="0">
                  <a:ln>
                    <a:noFill/>
                  </a:ln>
                  <a:solidFill>
                    <a:schemeClr val="tx1">
                      <a:lumMod val="75000"/>
                      <a:lumOff val="25000"/>
                    </a:schemeClr>
                  </a:solidFill>
                  <a:effectLst/>
                  <a:uLnTx/>
                  <a:uFillTx/>
                  <a:cs typeface="+mn-ea"/>
                  <a:sym typeface="+mn-lt"/>
                </a:rPr>
                <a:t> </a:t>
              </a:r>
              <a:r>
                <a:rPr kumimoji="0" lang="zh-CN" altLang="en-US" sz="1200" i="0" u="none" strike="noStrike" kern="1200" cap="none" spc="0" normalizeH="0" baseline="0" noProof="0" dirty="0">
                  <a:ln>
                    <a:noFill/>
                  </a:ln>
                  <a:solidFill>
                    <a:schemeClr val="tx1">
                      <a:lumMod val="75000"/>
                      <a:lumOff val="25000"/>
                    </a:schemeClr>
                  </a:solidFill>
                  <a:effectLst/>
                  <a:uLnTx/>
                  <a:uFillTx/>
                  <a:cs typeface="+mn-ea"/>
                  <a:sym typeface="+mn-lt"/>
                </a:rPr>
                <a:t>输入替换内容</a:t>
              </a:r>
              <a:r>
                <a:rPr kumimoji="0" lang="en-US" altLang="zh-CN" sz="1200" i="0" u="none" strike="noStrike" kern="1200" cap="none" spc="0" normalizeH="0" baseline="0" noProof="0" dirty="0">
                  <a:ln>
                    <a:noFill/>
                  </a:ln>
                  <a:solidFill>
                    <a:schemeClr val="tx1">
                      <a:lumMod val="75000"/>
                      <a:lumOff val="25000"/>
                    </a:schemeClr>
                  </a:solidFill>
                  <a:effectLst/>
                  <a:uLnTx/>
                  <a:uFillTx/>
                  <a:cs typeface="+mn-ea"/>
                  <a:sym typeface="+mn-lt"/>
                </a:rPr>
                <a:t> </a:t>
              </a:r>
              <a:r>
                <a:rPr kumimoji="0" lang="zh-CN" altLang="en-US" sz="1200" i="0" u="none" strike="noStrike" kern="1200" cap="none" spc="0" normalizeH="0" baseline="0" noProof="0" dirty="0">
                  <a:ln>
                    <a:noFill/>
                  </a:ln>
                  <a:solidFill>
                    <a:schemeClr val="tx1">
                      <a:lumMod val="75000"/>
                      <a:lumOff val="25000"/>
                    </a:schemeClr>
                  </a:solidFill>
                  <a:effectLst/>
                  <a:uLnTx/>
                  <a:uFillTx/>
                  <a:cs typeface="+mn-ea"/>
                  <a:sym typeface="+mn-lt"/>
                </a:rPr>
                <a:t>输入替换内容</a:t>
              </a:r>
              <a:r>
                <a:rPr kumimoji="0" lang="en-US" altLang="zh-CN" sz="1200" i="0" u="none" strike="noStrike" kern="1200" cap="none" spc="0" normalizeH="0" baseline="0" noProof="0" dirty="0">
                  <a:ln>
                    <a:noFill/>
                  </a:ln>
                  <a:solidFill>
                    <a:schemeClr val="tx1">
                      <a:lumMod val="75000"/>
                      <a:lumOff val="25000"/>
                    </a:schemeClr>
                  </a:solidFill>
                  <a:effectLst/>
                  <a:uLnTx/>
                  <a:uFillTx/>
                  <a:cs typeface="+mn-ea"/>
                  <a:sym typeface="+mn-lt"/>
                </a:rPr>
                <a:t> </a:t>
              </a:r>
              <a:endParaRPr kumimoji="0" lang="zh-CN" altLang="en-US" sz="120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20" name="iSlíďè"/>
            <p:cNvSpPr txBox="1"/>
            <p:nvPr/>
          </p:nvSpPr>
          <p:spPr bwMode="auto">
            <a:xfrm>
              <a:off x="8859959" y="1675639"/>
              <a:ext cx="1251377" cy="356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i="0" u="none" strike="noStrike" kern="1200" cap="none" spc="0" normalizeH="0" baseline="0" noProof="0" dirty="0">
                  <a:ln>
                    <a:noFill/>
                  </a:ln>
                  <a:solidFill>
                    <a:schemeClr val="tx1">
                      <a:lumMod val="75000"/>
                      <a:lumOff val="25000"/>
                    </a:schemeClr>
                  </a:solidFill>
                  <a:effectLst/>
                  <a:uLnTx/>
                  <a:uFillTx/>
                  <a:cs typeface="+mn-ea"/>
                  <a:sym typeface="+mn-lt"/>
                </a:rPr>
                <a:t>标题文本预设</a:t>
              </a:r>
              <a:endParaRPr kumimoji="0" lang="zh-CN" altLang="en-US" sz="180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21" name="išľíďè"/>
            <p:cNvSpPr/>
            <p:nvPr/>
          </p:nvSpPr>
          <p:spPr bwMode="auto">
            <a:xfrm>
              <a:off x="8877184" y="3481558"/>
              <a:ext cx="2482459" cy="565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lang="zh-CN" altLang="en-US" sz="1200" i="0" u="none" strike="noStrike" kern="1200" cap="none" spc="0" normalizeH="0" baseline="0" noProof="0" dirty="0">
                  <a:ln>
                    <a:noFill/>
                  </a:ln>
                  <a:solidFill>
                    <a:schemeClr val="tx1">
                      <a:lumMod val="75000"/>
                      <a:lumOff val="25000"/>
                    </a:schemeClr>
                  </a:solidFill>
                  <a:effectLst/>
                  <a:uLnTx/>
                  <a:uFillTx/>
                  <a:cs typeface="+mn-ea"/>
                  <a:sym typeface="+mn-lt"/>
                </a:rPr>
                <a:t>输入替换内容</a:t>
              </a:r>
              <a:r>
                <a:rPr kumimoji="0" lang="en-US" altLang="zh-CN" sz="1200" i="0" u="none" strike="noStrike" kern="1200" cap="none" spc="0" normalizeH="0" baseline="0" noProof="0" dirty="0">
                  <a:ln>
                    <a:noFill/>
                  </a:ln>
                  <a:solidFill>
                    <a:schemeClr val="tx1">
                      <a:lumMod val="75000"/>
                      <a:lumOff val="25000"/>
                    </a:schemeClr>
                  </a:solidFill>
                  <a:effectLst/>
                  <a:uLnTx/>
                  <a:uFillTx/>
                  <a:cs typeface="+mn-ea"/>
                  <a:sym typeface="+mn-lt"/>
                </a:rPr>
                <a:t> </a:t>
              </a:r>
              <a:r>
                <a:rPr kumimoji="0" lang="zh-CN" altLang="en-US" sz="1200" i="0" u="none" strike="noStrike" kern="1200" cap="none" spc="0" normalizeH="0" baseline="0" noProof="0" dirty="0">
                  <a:ln>
                    <a:noFill/>
                  </a:ln>
                  <a:solidFill>
                    <a:schemeClr val="tx1">
                      <a:lumMod val="75000"/>
                      <a:lumOff val="25000"/>
                    </a:schemeClr>
                  </a:solidFill>
                  <a:effectLst/>
                  <a:uLnTx/>
                  <a:uFillTx/>
                  <a:cs typeface="+mn-ea"/>
                  <a:sym typeface="+mn-lt"/>
                </a:rPr>
                <a:t>输入替换内容</a:t>
              </a:r>
              <a:r>
                <a:rPr kumimoji="0" lang="en-US" altLang="zh-CN" sz="1200" i="0" u="none" strike="noStrike" kern="1200" cap="none" spc="0" normalizeH="0" baseline="0" noProof="0" dirty="0">
                  <a:ln>
                    <a:noFill/>
                  </a:ln>
                  <a:solidFill>
                    <a:schemeClr val="tx1">
                      <a:lumMod val="75000"/>
                      <a:lumOff val="25000"/>
                    </a:schemeClr>
                  </a:solidFill>
                  <a:effectLst/>
                  <a:uLnTx/>
                  <a:uFillTx/>
                  <a:cs typeface="+mn-ea"/>
                  <a:sym typeface="+mn-lt"/>
                </a:rPr>
                <a:t> </a:t>
              </a:r>
              <a:r>
                <a:rPr kumimoji="0" lang="zh-CN" altLang="en-US" sz="1200" i="0" u="none" strike="noStrike" kern="1200" cap="none" spc="0" normalizeH="0" baseline="0" noProof="0" dirty="0">
                  <a:ln>
                    <a:noFill/>
                  </a:ln>
                  <a:solidFill>
                    <a:schemeClr val="tx1">
                      <a:lumMod val="75000"/>
                      <a:lumOff val="25000"/>
                    </a:schemeClr>
                  </a:solidFill>
                  <a:effectLst/>
                  <a:uLnTx/>
                  <a:uFillTx/>
                  <a:cs typeface="+mn-ea"/>
                  <a:sym typeface="+mn-lt"/>
                </a:rPr>
                <a:t>输入替换内容</a:t>
              </a:r>
              <a:r>
                <a:rPr kumimoji="0" lang="en-US" altLang="zh-CN" sz="1200" i="0" u="none" strike="noStrike" kern="1200" cap="none" spc="0" normalizeH="0" baseline="0" noProof="0" dirty="0">
                  <a:ln>
                    <a:noFill/>
                  </a:ln>
                  <a:solidFill>
                    <a:schemeClr val="tx1">
                      <a:lumMod val="75000"/>
                      <a:lumOff val="25000"/>
                    </a:schemeClr>
                  </a:solidFill>
                  <a:effectLst/>
                  <a:uLnTx/>
                  <a:uFillTx/>
                  <a:cs typeface="+mn-ea"/>
                  <a:sym typeface="+mn-lt"/>
                </a:rPr>
                <a:t> </a:t>
              </a:r>
              <a:endParaRPr kumimoji="0" lang="zh-CN" altLang="en-US" sz="120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22" name="iSlíďè"/>
            <p:cNvSpPr txBox="1"/>
            <p:nvPr/>
          </p:nvSpPr>
          <p:spPr bwMode="auto">
            <a:xfrm>
              <a:off x="8896214" y="3129234"/>
              <a:ext cx="1251377" cy="356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i="0" u="none" strike="noStrike" kern="1200" cap="none" spc="0" normalizeH="0" baseline="0" noProof="0" dirty="0">
                  <a:ln>
                    <a:noFill/>
                  </a:ln>
                  <a:solidFill>
                    <a:schemeClr val="tx1">
                      <a:lumMod val="75000"/>
                      <a:lumOff val="25000"/>
                    </a:schemeClr>
                  </a:solidFill>
                  <a:effectLst/>
                  <a:uLnTx/>
                  <a:uFillTx/>
                  <a:cs typeface="+mn-ea"/>
                  <a:sym typeface="+mn-lt"/>
                </a:rPr>
                <a:t>标题文本预设</a:t>
              </a:r>
              <a:endParaRPr kumimoji="0" lang="zh-CN" altLang="en-US" sz="180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23" name="išľíďè"/>
            <p:cNvSpPr/>
            <p:nvPr/>
          </p:nvSpPr>
          <p:spPr bwMode="auto">
            <a:xfrm>
              <a:off x="8859957" y="4892755"/>
              <a:ext cx="2482459" cy="565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kumimoji="0" lang="zh-CN" altLang="en-US" sz="1200" i="0" u="none" strike="noStrike" kern="1200" cap="none" spc="0" normalizeH="0" baseline="0" noProof="0" dirty="0">
                  <a:ln>
                    <a:noFill/>
                  </a:ln>
                  <a:solidFill>
                    <a:schemeClr val="tx1">
                      <a:lumMod val="75000"/>
                      <a:lumOff val="25000"/>
                    </a:schemeClr>
                  </a:solidFill>
                  <a:effectLst/>
                  <a:uLnTx/>
                  <a:uFillTx/>
                  <a:cs typeface="+mn-ea"/>
                  <a:sym typeface="+mn-lt"/>
                </a:rPr>
                <a:t>输入替换内容</a:t>
              </a:r>
              <a:r>
                <a:rPr kumimoji="0" lang="en-US" altLang="zh-CN" sz="1200" i="0" u="none" strike="noStrike" kern="1200" cap="none" spc="0" normalizeH="0" baseline="0" noProof="0" dirty="0">
                  <a:ln>
                    <a:noFill/>
                  </a:ln>
                  <a:solidFill>
                    <a:schemeClr val="tx1">
                      <a:lumMod val="75000"/>
                      <a:lumOff val="25000"/>
                    </a:schemeClr>
                  </a:solidFill>
                  <a:effectLst/>
                  <a:uLnTx/>
                  <a:uFillTx/>
                  <a:cs typeface="+mn-ea"/>
                  <a:sym typeface="+mn-lt"/>
                </a:rPr>
                <a:t> </a:t>
              </a:r>
              <a:r>
                <a:rPr kumimoji="0" lang="zh-CN" altLang="en-US" sz="1200" i="0" u="none" strike="noStrike" kern="1200" cap="none" spc="0" normalizeH="0" baseline="0" noProof="0" dirty="0">
                  <a:ln>
                    <a:noFill/>
                  </a:ln>
                  <a:solidFill>
                    <a:schemeClr val="tx1">
                      <a:lumMod val="75000"/>
                      <a:lumOff val="25000"/>
                    </a:schemeClr>
                  </a:solidFill>
                  <a:effectLst/>
                  <a:uLnTx/>
                  <a:uFillTx/>
                  <a:cs typeface="+mn-ea"/>
                  <a:sym typeface="+mn-lt"/>
                </a:rPr>
                <a:t>输入替换内容</a:t>
              </a:r>
              <a:r>
                <a:rPr kumimoji="0" lang="en-US" altLang="zh-CN" sz="1200" i="0" u="none" strike="noStrike" kern="1200" cap="none" spc="0" normalizeH="0" baseline="0" noProof="0" dirty="0">
                  <a:ln>
                    <a:noFill/>
                  </a:ln>
                  <a:solidFill>
                    <a:schemeClr val="tx1">
                      <a:lumMod val="75000"/>
                      <a:lumOff val="25000"/>
                    </a:schemeClr>
                  </a:solidFill>
                  <a:effectLst/>
                  <a:uLnTx/>
                  <a:uFillTx/>
                  <a:cs typeface="+mn-ea"/>
                  <a:sym typeface="+mn-lt"/>
                </a:rPr>
                <a:t> </a:t>
              </a:r>
              <a:r>
                <a:rPr kumimoji="0" lang="zh-CN" altLang="en-US" sz="1200" i="0" u="none" strike="noStrike" kern="1200" cap="none" spc="0" normalizeH="0" baseline="0" noProof="0" dirty="0">
                  <a:ln>
                    <a:noFill/>
                  </a:ln>
                  <a:solidFill>
                    <a:schemeClr val="tx1">
                      <a:lumMod val="75000"/>
                      <a:lumOff val="25000"/>
                    </a:schemeClr>
                  </a:solidFill>
                  <a:effectLst/>
                  <a:uLnTx/>
                  <a:uFillTx/>
                  <a:cs typeface="+mn-ea"/>
                  <a:sym typeface="+mn-lt"/>
                </a:rPr>
                <a:t>输入替换内容</a:t>
              </a:r>
              <a:r>
                <a:rPr kumimoji="0" lang="en-US" altLang="zh-CN" sz="1200" i="0" u="none" strike="noStrike" kern="1200" cap="none" spc="0" normalizeH="0" baseline="0" noProof="0" dirty="0">
                  <a:ln>
                    <a:noFill/>
                  </a:ln>
                  <a:solidFill>
                    <a:schemeClr val="tx1">
                      <a:lumMod val="75000"/>
                      <a:lumOff val="25000"/>
                    </a:schemeClr>
                  </a:solidFill>
                  <a:effectLst/>
                  <a:uLnTx/>
                  <a:uFillTx/>
                  <a:cs typeface="+mn-ea"/>
                  <a:sym typeface="+mn-lt"/>
                </a:rPr>
                <a:t> </a:t>
              </a:r>
              <a:endParaRPr kumimoji="0" lang="zh-CN" altLang="en-US" sz="120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24" name="iSlíďè"/>
            <p:cNvSpPr txBox="1"/>
            <p:nvPr/>
          </p:nvSpPr>
          <p:spPr bwMode="auto">
            <a:xfrm>
              <a:off x="8859957" y="4574444"/>
              <a:ext cx="1251377" cy="356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i="0" u="none" strike="noStrike" kern="1200" cap="none" spc="0" normalizeH="0" baseline="0" noProof="0" dirty="0">
                  <a:ln>
                    <a:noFill/>
                  </a:ln>
                  <a:solidFill>
                    <a:schemeClr val="tx1">
                      <a:lumMod val="75000"/>
                      <a:lumOff val="25000"/>
                    </a:schemeClr>
                  </a:solidFill>
                  <a:effectLst/>
                  <a:uLnTx/>
                  <a:uFillTx/>
                  <a:cs typeface="+mn-ea"/>
                  <a:sym typeface="+mn-lt"/>
                </a:rPr>
                <a:t>标题文本预设</a:t>
              </a:r>
              <a:endParaRPr kumimoji="0" lang="zh-CN" altLang="en-US" sz="180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pic>
        <p:nvPicPr>
          <p:cNvPr id="26" name="图片 25" descr="图片包含 桌子, 蛋糕, 食物, 小&#10;&#10;描述已自动生成"/>
          <p:cNvPicPr>
            <a:picLocks noChangeAspect="1"/>
          </p:cNvPicPr>
          <p:nvPr/>
        </p:nvPicPr>
        <p:blipFill rotWithShape="1">
          <a:blip r:embed="rId1" cstate="screen"/>
          <a:srcRect/>
          <a:stretch>
            <a:fillRect/>
          </a:stretch>
        </p:blipFill>
        <p:spPr>
          <a:xfrm>
            <a:off x="4060680" y="1672304"/>
            <a:ext cx="3958135" cy="350313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68115" y="678890"/>
            <a:ext cx="3467620" cy="584776"/>
            <a:chOff x="1168115" y="678890"/>
            <a:chExt cx="3467620" cy="584776"/>
          </a:xfrm>
        </p:grpSpPr>
        <p:sp>
          <p:nvSpPr>
            <p:cNvPr id="3" name="矩形 2"/>
            <p:cNvSpPr/>
            <p:nvPr/>
          </p:nvSpPr>
          <p:spPr>
            <a:xfrm>
              <a:off x="1168115" y="678891"/>
              <a:ext cx="595035" cy="584775"/>
            </a:xfrm>
            <a:prstGeom prst="rect">
              <a:avLst/>
            </a:prstGeom>
          </p:spPr>
          <p:txBody>
            <a:bodyPr wrap="none">
              <a:spAutoFit/>
            </a:bodyPr>
            <a:lstStyle/>
            <a:p>
              <a:pPr algn="ctr"/>
              <a:r>
                <a:rPr kumimoji="1" lang="zh-CN" altLang="en-US" sz="3200" dirty="0">
                  <a:solidFill>
                    <a:schemeClr val="bg1"/>
                  </a:solidFill>
                  <a:cs typeface="+mn-ea"/>
                  <a:sym typeface="+mn-lt"/>
                </a:rPr>
                <a:t>一</a:t>
              </a:r>
              <a:endParaRPr kumimoji="1" lang="zh-CN" altLang="en-US" sz="3200" dirty="0">
                <a:solidFill>
                  <a:schemeClr val="bg1"/>
                </a:solidFill>
                <a:cs typeface="+mn-ea"/>
                <a:sym typeface="+mn-lt"/>
              </a:endParaRPr>
            </a:p>
          </p:txBody>
        </p:sp>
        <p:sp>
          <p:nvSpPr>
            <p:cNvPr id="4" name="矩形 3"/>
            <p:cNvSpPr/>
            <p:nvPr/>
          </p:nvSpPr>
          <p:spPr>
            <a:xfrm>
              <a:off x="1988857" y="678890"/>
              <a:ext cx="2646878" cy="584775"/>
            </a:xfrm>
            <a:prstGeom prst="rect">
              <a:avLst/>
            </a:prstGeom>
          </p:spPr>
          <p:txBody>
            <a:bodyPr wrap="none">
              <a:spAutoFit/>
            </a:bodyPr>
            <a:lstStyle/>
            <a:p>
              <a:pPr algn="ctr"/>
              <a:r>
                <a:rPr kumimoji="1" lang="zh-CN" altLang="en-US" sz="3200" dirty="0">
                  <a:solidFill>
                    <a:schemeClr val="bg1"/>
                  </a:solidFill>
                  <a:cs typeface="+mn-ea"/>
                  <a:sym typeface="+mn-lt"/>
                </a:rPr>
                <a:t>在此输入标题</a:t>
              </a:r>
              <a:endParaRPr kumimoji="1" lang="zh-CN" altLang="en-US" sz="3200" dirty="0">
                <a:solidFill>
                  <a:schemeClr val="bg1"/>
                </a:solidFill>
                <a:cs typeface="+mn-ea"/>
                <a:sym typeface="+mn-lt"/>
              </a:endParaRPr>
            </a:p>
          </p:txBody>
        </p:sp>
      </p:grpSp>
      <p:grpSp>
        <p:nvGrpSpPr>
          <p:cNvPr id="124" name="组合 123"/>
          <p:cNvGrpSpPr/>
          <p:nvPr/>
        </p:nvGrpSpPr>
        <p:grpSpPr>
          <a:xfrm>
            <a:off x="2116234" y="1578680"/>
            <a:ext cx="7959531" cy="4092887"/>
            <a:chOff x="2182678" y="1490348"/>
            <a:chExt cx="7959531" cy="4092887"/>
          </a:xfrm>
        </p:grpSpPr>
        <p:grpSp>
          <p:nvGrpSpPr>
            <p:cNvPr id="99" name="组合 98"/>
            <p:cNvGrpSpPr/>
            <p:nvPr/>
          </p:nvGrpSpPr>
          <p:grpSpPr>
            <a:xfrm>
              <a:off x="2182678" y="1490348"/>
              <a:ext cx="3941610" cy="4092887"/>
              <a:chOff x="2027548" y="1131991"/>
              <a:chExt cx="4596248" cy="4772650"/>
            </a:xfrm>
          </p:grpSpPr>
          <p:grpSp>
            <p:nvGrpSpPr>
              <p:cNvPr id="100" name="Group 53"/>
              <p:cNvGrpSpPr/>
              <p:nvPr/>
            </p:nvGrpSpPr>
            <p:grpSpPr>
              <a:xfrm>
                <a:off x="2027548" y="1131991"/>
                <a:ext cx="1145244" cy="4772650"/>
                <a:chOff x="2027548" y="1131991"/>
                <a:chExt cx="1145244" cy="4772650"/>
              </a:xfrm>
            </p:grpSpPr>
            <p:grpSp>
              <p:nvGrpSpPr>
                <p:cNvPr id="113" name="Group 3"/>
                <p:cNvGrpSpPr/>
                <p:nvPr/>
              </p:nvGrpSpPr>
              <p:grpSpPr>
                <a:xfrm>
                  <a:off x="2027548" y="1131991"/>
                  <a:ext cx="1145243" cy="790786"/>
                  <a:chOff x="1668087" y="1131991"/>
                  <a:chExt cx="1145243" cy="790786"/>
                </a:xfrm>
              </p:grpSpPr>
              <p:sp>
                <p:nvSpPr>
                  <p:cNvPr id="118" name="Freeform: Shape 4"/>
                  <p:cNvSpPr/>
                  <p:nvPr/>
                </p:nvSpPr>
                <p:spPr bwMode="auto">
                  <a:xfrm rot="16200000">
                    <a:off x="1845316" y="954762"/>
                    <a:ext cx="790786" cy="1145243"/>
                  </a:xfrm>
                  <a:custGeom>
                    <a:avLst/>
                    <a:gdLst>
                      <a:gd name="T0" fmla="*/ 0 w 482"/>
                      <a:gd name="T1" fmla="*/ 0 h 696"/>
                      <a:gd name="T2" fmla="*/ 0 w 482"/>
                      <a:gd name="T3" fmla="*/ 223 h 696"/>
                      <a:gd name="T4" fmla="*/ 0 w 482"/>
                      <a:gd name="T5" fmla="*/ 223 h 696"/>
                      <a:gd name="T6" fmla="*/ 125 w 482"/>
                      <a:gd name="T7" fmla="*/ 348 h 696"/>
                      <a:gd name="T8" fmla="*/ 0 w 482"/>
                      <a:gd name="T9" fmla="*/ 473 h 696"/>
                      <a:gd name="T10" fmla="*/ 0 w 482"/>
                      <a:gd name="T11" fmla="*/ 473 h 696"/>
                      <a:gd name="T12" fmla="*/ 0 w 482"/>
                      <a:gd name="T13" fmla="*/ 696 h 696"/>
                      <a:gd name="T14" fmla="*/ 388 w 482"/>
                      <a:gd name="T15" fmla="*/ 441 h 696"/>
                      <a:gd name="T16" fmla="*/ 482 w 482"/>
                      <a:gd name="T17" fmla="*/ 348 h 696"/>
                      <a:gd name="T18" fmla="*/ 388 w 482"/>
                      <a:gd name="T19" fmla="*/ 255 h 696"/>
                      <a:gd name="T20" fmla="*/ 0 w 482"/>
                      <a:gd name="T21"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2" h="696">
                        <a:moveTo>
                          <a:pt x="0" y="0"/>
                        </a:moveTo>
                        <a:cubicBezTo>
                          <a:pt x="0" y="223"/>
                          <a:pt x="0" y="223"/>
                          <a:pt x="0" y="223"/>
                        </a:cubicBezTo>
                        <a:cubicBezTo>
                          <a:pt x="0" y="223"/>
                          <a:pt x="0" y="223"/>
                          <a:pt x="0" y="223"/>
                        </a:cubicBezTo>
                        <a:cubicBezTo>
                          <a:pt x="69" y="223"/>
                          <a:pt x="125" y="279"/>
                          <a:pt x="125" y="348"/>
                        </a:cubicBezTo>
                        <a:cubicBezTo>
                          <a:pt x="125" y="417"/>
                          <a:pt x="69" y="473"/>
                          <a:pt x="0" y="473"/>
                        </a:cubicBezTo>
                        <a:cubicBezTo>
                          <a:pt x="0" y="473"/>
                          <a:pt x="0" y="473"/>
                          <a:pt x="0" y="473"/>
                        </a:cubicBezTo>
                        <a:cubicBezTo>
                          <a:pt x="0" y="696"/>
                          <a:pt x="0" y="696"/>
                          <a:pt x="0" y="696"/>
                        </a:cubicBezTo>
                        <a:cubicBezTo>
                          <a:pt x="0" y="696"/>
                          <a:pt x="380" y="441"/>
                          <a:pt x="388" y="441"/>
                        </a:cubicBezTo>
                        <a:cubicBezTo>
                          <a:pt x="440" y="441"/>
                          <a:pt x="482" y="400"/>
                          <a:pt x="482" y="348"/>
                        </a:cubicBezTo>
                        <a:cubicBezTo>
                          <a:pt x="482" y="296"/>
                          <a:pt x="440" y="255"/>
                          <a:pt x="388" y="255"/>
                        </a:cubicBezTo>
                        <a:cubicBezTo>
                          <a:pt x="380" y="255"/>
                          <a:pt x="0" y="0"/>
                          <a:pt x="0"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365" dirty="0">
                      <a:solidFill>
                        <a:schemeClr val="tx1">
                          <a:lumMod val="75000"/>
                          <a:lumOff val="25000"/>
                        </a:schemeClr>
                      </a:solidFill>
                      <a:cs typeface="+mn-ea"/>
                      <a:sym typeface="+mn-lt"/>
                    </a:endParaRPr>
                  </a:p>
                </p:txBody>
              </p:sp>
              <p:sp>
                <p:nvSpPr>
                  <p:cNvPr id="119" name="Freeform: Shape 5"/>
                  <p:cNvSpPr/>
                  <p:nvPr/>
                </p:nvSpPr>
                <p:spPr bwMode="auto">
                  <a:xfrm rot="16200000">
                    <a:off x="2135239" y="1083831"/>
                    <a:ext cx="209977" cy="306297"/>
                  </a:xfrm>
                  <a:custGeom>
                    <a:avLst/>
                    <a:gdLst>
                      <a:gd name="T0" fmla="*/ 34 w 128"/>
                      <a:gd name="T1" fmla="*/ 186 h 186"/>
                      <a:gd name="T2" fmla="*/ 128 w 128"/>
                      <a:gd name="T3" fmla="*/ 93 h 186"/>
                      <a:gd name="T4" fmla="*/ 34 w 128"/>
                      <a:gd name="T5" fmla="*/ 0 h 186"/>
                      <a:gd name="T6" fmla="*/ 0 w 128"/>
                      <a:gd name="T7" fmla="*/ 93 h 186"/>
                      <a:gd name="T8" fmla="*/ 34 w 128"/>
                      <a:gd name="T9" fmla="*/ 186 h 186"/>
                    </a:gdLst>
                    <a:ahLst/>
                    <a:cxnLst>
                      <a:cxn ang="0">
                        <a:pos x="T0" y="T1"/>
                      </a:cxn>
                      <a:cxn ang="0">
                        <a:pos x="T2" y="T3"/>
                      </a:cxn>
                      <a:cxn ang="0">
                        <a:pos x="T4" y="T5"/>
                      </a:cxn>
                      <a:cxn ang="0">
                        <a:pos x="T6" y="T7"/>
                      </a:cxn>
                      <a:cxn ang="0">
                        <a:pos x="T8" y="T9"/>
                      </a:cxn>
                    </a:cxnLst>
                    <a:rect l="0" t="0" r="r" b="b"/>
                    <a:pathLst>
                      <a:path w="128" h="186">
                        <a:moveTo>
                          <a:pt x="34" y="186"/>
                        </a:moveTo>
                        <a:cubicBezTo>
                          <a:pt x="86" y="186"/>
                          <a:pt x="128" y="145"/>
                          <a:pt x="128" y="93"/>
                        </a:cubicBezTo>
                        <a:cubicBezTo>
                          <a:pt x="128" y="41"/>
                          <a:pt x="86" y="0"/>
                          <a:pt x="34" y="0"/>
                        </a:cubicBezTo>
                        <a:cubicBezTo>
                          <a:pt x="30" y="0"/>
                          <a:pt x="0" y="46"/>
                          <a:pt x="0" y="93"/>
                        </a:cubicBezTo>
                        <a:cubicBezTo>
                          <a:pt x="0" y="140"/>
                          <a:pt x="30" y="186"/>
                          <a:pt x="34" y="186"/>
                        </a:cubicBezTo>
                        <a:close/>
                      </a:path>
                    </a:pathLst>
                  </a:custGeom>
                  <a:solidFill>
                    <a:srgbClr val="3B322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365" dirty="0">
                      <a:solidFill>
                        <a:schemeClr val="tx1">
                          <a:lumMod val="75000"/>
                          <a:lumOff val="25000"/>
                        </a:schemeClr>
                      </a:solidFill>
                      <a:cs typeface="+mn-ea"/>
                      <a:sym typeface="+mn-lt"/>
                    </a:endParaRPr>
                  </a:p>
                </p:txBody>
              </p:sp>
            </p:grpSp>
            <p:sp>
              <p:nvSpPr>
                <p:cNvPr id="114" name="Freeform: Shape 7"/>
                <p:cNvSpPr/>
                <p:nvPr/>
              </p:nvSpPr>
              <p:spPr bwMode="auto">
                <a:xfrm rot="16200000">
                  <a:off x="2028512" y="1768665"/>
                  <a:ext cx="1143317" cy="1145243"/>
                </a:xfrm>
                <a:custGeom>
                  <a:avLst/>
                  <a:gdLst>
                    <a:gd name="T0" fmla="*/ 0 w 697"/>
                    <a:gd name="T1" fmla="*/ 0 h 696"/>
                    <a:gd name="T2" fmla="*/ 0 w 697"/>
                    <a:gd name="T3" fmla="*/ 223 h 696"/>
                    <a:gd name="T4" fmla="*/ 0 w 697"/>
                    <a:gd name="T5" fmla="*/ 223 h 696"/>
                    <a:gd name="T6" fmla="*/ 125 w 697"/>
                    <a:gd name="T7" fmla="*/ 348 h 696"/>
                    <a:gd name="T8" fmla="*/ 0 w 697"/>
                    <a:gd name="T9" fmla="*/ 473 h 696"/>
                    <a:gd name="T10" fmla="*/ 0 w 697"/>
                    <a:gd name="T11" fmla="*/ 473 h 696"/>
                    <a:gd name="T12" fmla="*/ 0 w 697"/>
                    <a:gd name="T13" fmla="*/ 696 h 696"/>
                    <a:gd name="T14" fmla="*/ 579 w 697"/>
                    <a:gd name="T15" fmla="*/ 696 h 696"/>
                    <a:gd name="T16" fmla="*/ 579 w 697"/>
                    <a:gd name="T17" fmla="*/ 438 h 696"/>
                    <a:gd name="T18" fmla="*/ 603 w 697"/>
                    <a:gd name="T19" fmla="*/ 441 h 696"/>
                    <a:gd name="T20" fmla="*/ 697 w 697"/>
                    <a:gd name="T21" fmla="*/ 348 h 696"/>
                    <a:gd name="T22" fmla="*/ 603 w 697"/>
                    <a:gd name="T23" fmla="*/ 255 h 696"/>
                    <a:gd name="T24" fmla="*/ 579 w 697"/>
                    <a:gd name="T25" fmla="*/ 258 h 696"/>
                    <a:gd name="T26" fmla="*/ 579 w 697"/>
                    <a:gd name="T27" fmla="*/ 0 h 696"/>
                    <a:gd name="T28" fmla="*/ 0 w 697"/>
                    <a:gd name="T29"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7" h="696">
                      <a:moveTo>
                        <a:pt x="0" y="0"/>
                      </a:moveTo>
                      <a:cubicBezTo>
                        <a:pt x="0" y="223"/>
                        <a:pt x="0" y="223"/>
                        <a:pt x="0" y="223"/>
                      </a:cubicBezTo>
                      <a:cubicBezTo>
                        <a:pt x="0" y="223"/>
                        <a:pt x="0" y="223"/>
                        <a:pt x="0" y="223"/>
                      </a:cubicBezTo>
                      <a:cubicBezTo>
                        <a:pt x="69" y="223"/>
                        <a:pt x="125" y="279"/>
                        <a:pt x="125" y="348"/>
                      </a:cubicBezTo>
                      <a:cubicBezTo>
                        <a:pt x="125" y="417"/>
                        <a:pt x="69" y="473"/>
                        <a:pt x="0" y="473"/>
                      </a:cubicBezTo>
                      <a:cubicBezTo>
                        <a:pt x="0" y="473"/>
                        <a:pt x="0" y="473"/>
                        <a:pt x="0" y="473"/>
                      </a:cubicBezTo>
                      <a:cubicBezTo>
                        <a:pt x="0" y="696"/>
                        <a:pt x="0" y="696"/>
                        <a:pt x="0" y="696"/>
                      </a:cubicBezTo>
                      <a:cubicBezTo>
                        <a:pt x="579" y="696"/>
                        <a:pt x="579" y="696"/>
                        <a:pt x="579" y="696"/>
                      </a:cubicBezTo>
                      <a:cubicBezTo>
                        <a:pt x="579" y="438"/>
                        <a:pt x="579" y="438"/>
                        <a:pt x="579" y="438"/>
                      </a:cubicBezTo>
                      <a:cubicBezTo>
                        <a:pt x="587" y="440"/>
                        <a:pt x="595" y="441"/>
                        <a:pt x="603" y="441"/>
                      </a:cubicBezTo>
                      <a:cubicBezTo>
                        <a:pt x="655" y="441"/>
                        <a:pt x="697" y="400"/>
                        <a:pt x="697" y="348"/>
                      </a:cubicBezTo>
                      <a:cubicBezTo>
                        <a:pt x="697" y="296"/>
                        <a:pt x="655" y="255"/>
                        <a:pt x="603" y="255"/>
                      </a:cubicBezTo>
                      <a:cubicBezTo>
                        <a:pt x="595" y="255"/>
                        <a:pt x="587" y="256"/>
                        <a:pt x="579" y="258"/>
                      </a:cubicBezTo>
                      <a:cubicBezTo>
                        <a:pt x="579" y="0"/>
                        <a:pt x="579" y="0"/>
                        <a:pt x="579" y="0"/>
                      </a:cubicBezTo>
                      <a:lnTo>
                        <a:pt x="0" y="0"/>
                      </a:lnTo>
                      <a:close/>
                    </a:path>
                  </a:pathLst>
                </a:custGeom>
                <a:solidFill>
                  <a:srgbClr val="718DE1"/>
                </a:solidFill>
                <a:ln>
                  <a:noFill/>
                </a:ln>
                <a:extLst>
                  <a:ext uri="{91240B29-F687-4F45-9708-019B960494DF}">
                    <a14:hiddenLine xmlns:a14="http://schemas.microsoft.com/office/drawing/2010/main" w="9525">
                      <a:solidFill>
                        <a:srgbClr val="000000"/>
                      </a:solidFill>
                      <a:round/>
                    </a14:hiddenLine>
                  </a:ext>
                </a:extLst>
              </p:spPr>
              <p:txBody>
                <a:bodyPr vert="vert" wrap="none" lIns="120140" tIns="60070" rIns="120140" bIns="60070" anchor="ctr" anchorCtr="1" compatLnSpc="1">
                  <a:normAutofit/>
                </a:bodyPr>
                <a:lstStyle/>
                <a:p>
                  <a:pPr algn="ctr"/>
                  <a:r>
                    <a:rPr lang="en-US" altLang="zh-CN" sz="3600" dirty="0">
                      <a:solidFill>
                        <a:schemeClr val="bg1"/>
                      </a:solidFill>
                      <a:cs typeface="+mn-ea"/>
                      <a:sym typeface="+mn-lt"/>
                    </a:rPr>
                    <a:t>01</a:t>
                  </a:r>
                  <a:endParaRPr lang="en-US" altLang="zh-CN" sz="3600" dirty="0">
                    <a:solidFill>
                      <a:schemeClr val="bg1"/>
                    </a:solidFill>
                    <a:cs typeface="+mn-ea"/>
                    <a:sym typeface="+mn-lt"/>
                  </a:endParaRPr>
                </a:p>
              </p:txBody>
            </p:sp>
            <p:sp>
              <p:nvSpPr>
                <p:cNvPr id="115" name="Freeform: Shape 10"/>
                <p:cNvSpPr/>
                <p:nvPr/>
              </p:nvSpPr>
              <p:spPr bwMode="auto">
                <a:xfrm rot="16200000">
                  <a:off x="2028512" y="2765576"/>
                  <a:ext cx="1143317" cy="1145243"/>
                </a:xfrm>
                <a:custGeom>
                  <a:avLst/>
                  <a:gdLst>
                    <a:gd name="T0" fmla="*/ 0 w 697"/>
                    <a:gd name="T1" fmla="*/ 0 h 696"/>
                    <a:gd name="T2" fmla="*/ 0 w 697"/>
                    <a:gd name="T3" fmla="*/ 223 h 696"/>
                    <a:gd name="T4" fmla="*/ 0 w 697"/>
                    <a:gd name="T5" fmla="*/ 223 h 696"/>
                    <a:gd name="T6" fmla="*/ 125 w 697"/>
                    <a:gd name="T7" fmla="*/ 348 h 696"/>
                    <a:gd name="T8" fmla="*/ 0 w 697"/>
                    <a:gd name="T9" fmla="*/ 473 h 696"/>
                    <a:gd name="T10" fmla="*/ 0 w 697"/>
                    <a:gd name="T11" fmla="*/ 473 h 696"/>
                    <a:gd name="T12" fmla="*/ 0 w 697"/>
                    <a:gd name="T13" fmla="*/ 696 h 696"/>
                    <a:gd name="T14" fmla="*/ 579 w 697"/>
                    <a:gd name="T15" fmla="*/ 696 h 696"/>
                    <a:gd name="T16" fmla="*/ 579 w 697"/>
                    <a:gd name="T17" fmla="*/ 438 h 696"/>
                    <a:gd name="T18" fmla="*/ 603 w 697"/>
                    <a:gd name="T19" fmla="*/ 441 h 696"/>
                    <a:gd name="T20" fmla="*/ 697 w 697"/>
                    <a:gd name="T21" fmla="*/ 348 h 696"/>
                    <a:gd name="T22" fmla="*/ 603 w 697"/>
                    <a:gd name="T23" fmla="*/ 255 h 696"/>
                    <a:gd name="T24" fmla="*/ 579 w 697"/>
                    <a:gd name="T25" fmla="*/ 258 h 696"/>
                    <a:gd name="T26" fmla="*/ 579 w 697"/>
                    <a:gd name="T27" fmla="*/ 0 h 696"/>
                    <a:gd name="T28" fmla="*/ 0 w 697"/>
                    <a:gd name="T29"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7" h="696">
                      <a:moveTo>
                        <a:pt x="0" y="0"/>
                      </a:moveTo>
                      <a:cubicBezTo>
                        <a:pt x="0" y="223"/>
                        <a:pt x="0" y="223"/>
                        <a:pt x="0" y="223"/>
                      </a:cubicBezTo>
                      <a:cubicBezTo>
                        <a:pt x="0" y="223"/>
                        <a:pt x="0" y="223"/>
                        <a:pt x="0" y="223"/>
                      </a:cubicBezTo>
                      <a:cubicBezTo>
                        <a:pt x="69" y="223"/>
                        <a:pt x="125" y="279"/>
                        <a:pt x="125" y="348"/>
                      </a:cubicBezTo>
                      <a:cubicBezTo>
                        <a:pt x="125" y="417"/>
                        <a:pt x="69" y="473"/>
                        <a:pt x="0" y="473"/>
                      </a:cubicBezTo>
                      <a:cubicBezTo>
                        <a:pt x="0" y="473"/>
                        <a:pt x="0" y="473"/>
                        <a:pt x="0" y="473"/>
                      </a:cubicBezTo>
                      <a:cubicBezTo>
                        <a:pt x="0" y="696"/>
                        <a:pt x="0" y="696"/>
                        <a:pt x="0" y="696"/>
                      </a:cubicBezTo>
                      <a:cubicBezTo>
                        <a:pt x="579" y="696"/>
                        <a:pt x="579" y="696"/>
                        <a:pt x="579" y="696"/>
                      </a:cubicBezTo>
                      <a:cubicBezTo>
                        <a:pt x="579" y="438"/>
                        <a:pt x="579" y="438"/>
                        <a:pt x="579" y="438"/>
                      </a:cubicBezTo>
                      <a:cubicBezTo>
                        <a:pt x="587" y="440"/>
                        <a:pt x="595" y="441"/>
                        <a:pt x="603" y="441"/>
                      </a:cubicBezTo>
                      <a:cubicBezTo>
                        <a:pt x="655" y="441"/>
                        <a:pt x="697" y="400"/>
                        <a:pt x="697" y="348"/>
                      </a:cubicBezTo>
                      <a:cubicBezTo>
                        <a:pt x="697" y="296"/>
                        <a:pt x="655" y="255"/>
                        <a:pt x="603" y="255"/>
                      </a:cubicBezTo>
                      <a:cubicBezTo>
                        <a:pt x="595" y="255"/>
                        <a:pt x="587" y="256"/>
                        <a:pt x="579" y="258"/>
                      </a:cubicBezTo>
                      <a:cubicBezTo>
                        <a:pt x="579" y="0"/>
                        <a:pt x="579" y="0"/>
                        <a:pt x="579" y="0"/>
                      </a:cubicBezTo>
                      <a:lnTo>
                        <a:pt x="0" y="0"/>
                      </a:lnTo>
                      <a:close/>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vert="eaVert" wrap="none" lIns="120140" tIns="60070" rIns="120140" bIns="60070" anchor="ctr" anchorCtr="1" compatLnSpc="1">
                  <a:normAutofit/>
                </a:bodyPr>
                <a:lstStyle/>
                <a:p>
                  <a:pPr algn="ctr"/>
                  <a:r>
                    <a:rPr lang="en-US" altLang="zh-CN" sz="3600" dirty="0">
                      <a:solidFill>
                        <a:schemeClr val="bg1"/>
                      </a:solidFill>
                      <a:cs typeface="+mn-ea"/>
                      <a:sym typeface="+mn-lt"/>
                    </a:rPr>
                    <a:t>02</a:t>
                  </a:r>
                  <a:endParaRPr lang="en-US" altLang="zh-CN" sz="3600" dirty="0">
                    <a:solidFill>
                      <a:schemeClr val="bg1"/>
                    </a:solidFill>
                    <a:cs typeface="+mn-ea"/>
                    <a:sym typeface="+mn-lt"/>
                  </a:endParaRPr>
                </a:p>
              </p:txBody>
            </p:sp>
            <p:sp>
              <p:nvSpPr>
                <p:cNvPr id="116" name="Freeform: Shape 13"/>
                <p:cNvSpPr/>
                <p:nvPr/>
              </p:nvSpPr>
              <p:spPr bwMode="auto">
                <a:xfrm rot="16200000">
                  <a:off x="2028993" y="3762968"/>
                  <a:ext cx="1142354" cy="1145243"/>
                </a:xfrm>
                <a:custGeom>
                  <a:avLst/>
                  <a:gdLst>
                    <a:gd name="T0" fmla="*/ 0 w 697"/>
                    <a:gd name="T1" fmla="*/ 0 h 696"/>
                    <a:gd name="T2" fmla="*/ 0 w 697"/>
                    <a:gd name="T3" fmla="*/ 223 h 696"/>
                    <a:gd name="T4" fmla="*/ 0 w 697"/>
                    <a:gd name="T5" fmla="*/ 223 h 696"/>
                    <a:gd name="T6" fmla="*/ 125 w 697"/>
                    <a:gd name="T7" fmla="*/ 348 h 696"/>
                    <a:gd name="T8" fmla="*/ 0 w 697"/>
                    <a:gd name="T9" fmla="*/ 473 h 696"/>
                    <a:gd name="T10" fmla="*/ 0 w 697"/>
                    <a:gd name="T11" fmla="*/ 473 h 696"/>
                    <a:gd name="T12" fmla="*/ 0 w 697"/>
                    <a:gd name="T13" fmla="*/ 696 h 696"/>
                    <a:gd name="T14" fmla="*/ 580 w 697"/>
                    <a:gd name="T15" fmla="*/ 696 h 696"/>
                    <a:gd name="T16" fmla="*/ 580 w 697"/>
                    <a:gd name="T17" fmla="*/ 438 h 696"/>
                    <a:gd name="T18" fmla="*/ 604 w 697"/>
                    <a:gd name="T19" fmla="*/ 441 h 696"/>
                    <a:gd name="T20" fmla="*/ 697 w 697"/>
                    <a:gd name="T21" fmla="*/ 348 h 696"/>
                    <a:gd name="T22" fmla="*/ 604 w 697"/>
                    <a:gd name="T23" fmla="*/ 255 h 696"/>
                    <a:gd name="T24" fmla="*/ 580 w 697"/>
                    <a:gd name="T25" fmla="*/ 258 h 696"/>
                    <a:gd name="T26" fmla="*/ 580 w 697"/>
                    <a:gd name="T27" fmla="*/ 0 h 696"/>
                    <a:gd name="T28" fmla="*/ 0 w 697"/>
                    <a:gd name="T29"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7" h="696">
                      <a:moveTo>
                        <a:pt x="0" y="0"/>
                      </a:moveTo>
                      <a:cubicBezTo>
                        <a:pt x="0" y="223"/>
                        <a:pt x="0" y="223"/>
                        <a:pt x="0" y="223"/>
                      </a:cubicBezTo>
                      <a:cubicBezTo>
                        <a:pt x="0" y="223"/>
                        <a:pt x="0" y="223"/>
                        <a:pt x="0" y="223"/>
                      </a:cubicBezTo>
                      <a:cubicBezTo>
                        <a:pt x="69" y="223"/>
                        <a:pt x="125" y="279"/>
                        <a:pt x="125" y="348"/>
                      </a:cubicBezTo>
                      <a:cubicBezTo>
                        <a:pt x="125" y="417"/>
                        <a:pt x="69" y="473"/>
                        <a:pt x="0" y="473"/>
                      </a:cubicBezTo>
                      <a:cubicBezTo>
                        <a:pt x="0" y="473"/>
                        <a:pt x="0" y="473"/>
                        <a:pt x="0" y="473"/>
                      </a:cubicBezTo>
                      <a:cubicBezTo>
                        <a:pt x="0" y="696"/>
                        <a:pt x="0" y="696"/>
                        <a:pt x="0" y="696"/>
                      </a:cubicBezTo>
                      <a:cubicBezTo>
                        <a:pt x="580" y="696"/>
                        <a:pt x="580" y="696"/>
                        <a:pt x="580" y="696"/>
                      </a:cubicBezTo>
                      <a:cubicBezTo>
                        <a:pt x="580" y="438"/>
                        <a:pt x="580" y="438"/>
                        <a:pt x="580" y="438"/>
                      </a:cubicBezTo>
                      <a:cubicBezTo>
                        <a:pt x="587" y="440"/>
                        <a:pt x="595" y="441"/>
                        <a:pt x="604" y="441"/>
                      </a:cubicBezTo>
                      <a:cubicBezTo>
                        <a:pt x="655" y="441"/>
                        <a:pt x="697" y="400"/>
                        <a:pt x="697" y="348"/>
                      </a:cubicBezTo>
                      <a:cubicBezTo>
                        <a:pt x="697" y="296"/>
                        <a:pt x="655" y="255"/>
                        <a:pt x="604" y="255"/>
                      </a:cubicBezTo>
                      <a:cubicBezTo>
                        <a:pt x="595" y="255"/>
                        <a:pt x="587" y="256"/>
                        <a:pt x="580" y="258"/>
                      </a:cubicBezTo>
                      <a:cubicBezTo>
                        <a:pt x="580" y="0"/>
                        <a:pt x="580" y="0"/>
                        <a:pt x="580" y="0"/>
                      </a:cubicBezTo>
                      <a:lnTo>
                        <a:pt x="0" y="0"/>
                      </a:lnTo>
                      <a:close/>
                    </a:path>
                  </a:pathLst>
                </a:custGeom>
                <a:solidFill>
                  <a:srgbClr val="718DE1"/>
                </a:solidFill>
                <a:ln>
                  <a:noFill/>
                </a:ln>
                <a:extLst>
                  <a:ext uri="{91240B29-F687-4F45-9708-019B960494DF}">
                    <a14:hiddenLine xmlns:a14="http://schemas.microsoft.com/office/drawing/2010/main" w="9525">
                      <a:solidFill>
                        <a:srgbClr val="000000"/>
                      </a:solidFill>
                      <a:round/>
                    </a14:hiddenLine>
                  </a:ext>
                </a:extLst>
              </p:spPr>
              <p:txBody>
                <a:bodyPr vert="vert" wrap="none" lIns="120140" tIns="60070" rIns="120140" bIns="60070" anchor="ctr" anchorCtr="1" compatLnSpc="1">
                  <a:normAutofit/>
                </a:bodyPr>
                <a:lstStyle/>
                <a:p>
                  <a:pPr algn="ctr"/>
                  <a:r>
                    <a:rPr lang="en-US" altLang="zh-CN" sz="3600" dirty="0">
                      <a:solidFill>
                        <a:schemeClr val="bg1"/>
                      </a:solidFill>
                      <a:cs typeface="+mn-ea"/>
                      <a:sym typeface="+mn-lt"/>
                    </a:rPr>
                    <a:t>03</a:t>
                  </a:r>
                  <a:endParaRPr lang="en-US" altLang="zh-CN" sz="3600" dirty="0">
                    <a:solidFill>
                      <a:schemeClr val="bg1"/>
                    </a:solidFill>
                    <a:cs typeface="+mn-ea"/>
                    <a:sym typeface="+mn-lt"/>
                  </a:endParaRPr>
                </a:p>
              </p:txBody>
            </p:sp>
            <p:sp>
              <p:nvSpPr>
                <p:cNvPr id="117" name="Freeform: Shape 16"/>
                <p:cNvSpPr/>
                <p:nvPr/>
              </p:nvSpPr>
              <p:spPr bwMode="auto">
                <a:xfrm rot="16200000">
                  <a:off x="2028512" y="4760361"/>
                  <a:ext cx="1143317" cy="1145243"/>
                </a:xfrm>
                <a:custGeom>
                  <a:avLst/>
                  <a:gdLst>
                    <a:gd name="T0" fmla="*/ 0 w 697"/>
                    <a:gd name="T1" fmla="*/ 0 h 696"/>
                    <a:gd name="T2" fmla="*/ 0 w 697"/>
                    <a:gd name="T3" fmla="*/ 223 h 696"/>
                    <a:gd name="T4" fmla="*/ 0 w 697"/>
                    <a:gd name="T5" fmla="*/ 223 h 696"/>
                    <a:gd name="T6" fmla="*/ 125 w 697"/>
                    <a:gd name="T7" fmla="*/ 348 h 696"/>
                    <a:gd name="T8" fmla="*/ 0 w 697"/>
                    <a:gd name="T9" fmla="*/ 473 h 696"/>
                    <a:gd name="T10" fmla="*/ 0 w 697"/>
                    <a:gd name="T11" fmla="*/ 473 h 696"/>
                    <a:gd name="T12" fmla="*/ 0 w 697"/>
                    <a:gd name="T13" fmla="*/ 696 h 696"/>
                    <a:gd name="T14" fmla="*/ 580 w 697"/>
                    <a:gd name="T15" fmla="*/ 696 h 696"/>
                    <a:gd name="T16" fmla="*/ 580 w 697"/>
                    <a:gd name="T17" fmla="*/ 438 h 696"/>
                    <a:gd name="T18" fmla="*/ 604 w 697"/>
                    <a:gd name="T19" fmla="*/ 441 h 696"/>
                    <a:gd name="T20" fmla="*/ 697 w 697"/>
                    <a:gd name="T21" fmla="*/ 348 h 696"/>
                    <a:gd name="T22" fmla="*/ 604 w 697"/>
                    <a:gd name="T23" fmla="*/ 255 h 696"/>
                    <a:gd name="T24" fmla="*/ 580 w 697"/>
                    <a:gd name="T25" fmla="*/ 258 h 696"/>
                    <a:gd name="T26" fmla="*/ 580 w 697"/>
                    <a:gd name="T27" fmla="*/ 0 h 696"/>
                    <a:gd name="T28" fmla="*/ 0 w 697"/>
                    <a:gd name="T29"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7" h="696">
                      <a:moveTo>
                        <a:pt x="0" y="0"/>
                      </a:moveTo>
                      <a:cubicBezTo>
                        <a:pt x="0" y="223"/>
                        <a:pt x="0" y="223"/>
                        <a:pt x="0" y="223"/>
                      </a:cubicBezTo>
                      <a:cubicBezTo>
                        <a:pt x="0" y="223"/>
                        <a:pt x="0" y="223"/>
                        <a:pt x="0" y="223"/>
                      </a:cubicBezTo>
                      <a:cubicBezTo>
                        <a:pt x="69" y="223"/>
                        <a:pt x="125" y="279"/>
                        <a:pt x="125" y="348"/>
                      </a:cubicBezTo>
                      <a:cubicBezTo>
                        <a:pt x="125" y="417"/>
                        <a:pt x="69" y="473"/>
                        <a:pt x="0" y="473"/>
                      </a:cubicBezTo>
                      <a:cubicBezTo>
                        <a:pt x="0" y="473"/>
                        <a:pt x="0" y="473"/>
                        <a:pt x="0" y="473"/>
                      </a:cubicBezTo>
                      <a:cubicBezTo>
                        <a:pt x="0" y="696"/>
                        <a:pt x="0" y="696"/>
                        <a:pt x="0" y="696"/>
                      </a:cubicBezTo>
                      <a:cubicBezTo>
                        <a:pt x="580" y="696"/>
                        <a:pt x="580" y="696"/>
                        <a:pt x="580" y="696"/>
                      </a:cubicBezTo>
                      <a:cubicBezTo>
                        <a:pt x="580" y="438"/>
                        <a:pt x="580" y="438"/>
                        <a:pt x="580" y="438"/>
                      </a:cubicBezTo>
                      <a:cubicBezTo>
                        <a:pt x="587" y="440"/>
                        <a:pt x="595" y="441"/>
                        <a:pt x="604" y="441"/>
                      </a:cubicBezTo>
                      <a:cubicBezTo>
                        <a:pt x="655" y="441"/>
                        <a:pt x="697" y="400"/>
                        <a:pt x="697" y="348"/>
                      </a:cubicBezTo>
                      <a:cubicBezTo>
                        <a:pt x="697" y="296"/>
                        <a:pt x="655" y="255"/>
                        <a:pt x="604" y="255"/>
                      </a:cubicBezTo>
                      <a:cubicBezTo>
                        <a:pt x="595" y="255"/>
                        <a:pt x="587" y="256"/>
                        <a:pt x="580" y="258"/>
                      </a:cubicBezTo>
                      <a:cubicBezTo>
                        <a:pt x="580" y="0"/>
                        <a:pt x="580" y="0"/>
                        <a:pt x="580" y="0"/>
                      </a:cubicBezTo>
                      <a:lnTo>
                        <a:pt x="0" y="0"/>
                      </a:lnTo>
                      <a:close/>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vert="vert" wrap="none" lIns="120140" tIns="60070" rIns="120140" bIns="60070" anchor="ctr" anchorCtr="1" compatLnSpc="1">
                  <a:normAutofit/>
                </a:bodyPr>
                <a:lstStyle/>
                <a:p>
                  <a:pPr algn="ctr"/>
                  <a:r>
                    <a:rPr lang="en-US" altLang="zh-CN" sz="3600" dirty="0">
                      <a:solidFill>
                        <a:schemeClr val="bg1"/>
                      </a:solidFill>
                      <a:cs typeface="+mn-ea"/>
                      <a:sym typeface="+mn-lt"/>
                    </a:rPr>
                    <a:t>04</a:t>
                  </a:r>
                  <a:endParaRPr lang="en-US" altLang="zh-CN" sz="3600" dirty="0">
                    <a:solidFill>
                      <a:schemeClr val="bg1"/>
                    </a:solidFill>
                    <a:cs typeface="+mn-ea"/>
                    <a:sym typeface="+mn-lt"/>
                  </a:endParaRPr>
                </a:p>
              </p:txBody>
            </p:sp>
          </p:grpSp>
          <p:cxnSp>
            <p:nvCxnSpPr>
              <p:cNvPr id="101" name="Straight Connector 18"/>
              <p:cNvCxnSpPr/>
              <p:nvPr/>
            </p:nvCxnSpPr>
            <p:spPr>
              <a:xfrm>
                <a:off x="3309123" y="2447779"/>
                <a:ext cx="2518117" cy="0"/>
              </a:xfrm>
              <a:prstGeom prst="line">
                <a:avLst/>
              </a:prstGeom>
              <a:ln w="12700">
                <a:solidFill>
                  <a:schemeClr val="bg1">
                    <a:lumMod val="75000"/>
                  </a:schemeClr>
                </a:solidFill>
                <a:prstDash val="sys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9"/>
              <p:cNvCxnSpPr/>
              <p:nvPr/>
            </p:nvCxnSpPr>
            <p:spPr>
              <a:xfrm>
                <a:off x="3309123" y="3443069"/>
                <a:ext cx="2518117" cy="0"/>
              </a:xfrm>
              <a:prstGeom prst="line">
                <a:avLst/>
              </a:prstGeom>
              <a:ln w="12700">
                <a:solidFill>
                  <a:schemeClr val="bg1">
                    <a:lumMod val="75000"/>
                  </a:schemeClr>
                </a:solidFill>
                <a:prstDash val="sys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Connector 20"/>
              <p:cNvCxnSpPr/>
              <p:nvPr/>
            </p:nvCxnSpPr>
            <p:spPr>
              <a:xfrm>
                <a:off x="3309123" y="4416479"/>
                <a:ext cx="2518117" cy="0"/>
              </a:xfrm>
              <a:prstGeom prst="line">
                <a:avLst/>
              </a:prstGeom>
              <a:ln w="12700">
                <a:solidFill>
                  <a:schemeClr val="bg1">
                    <a:lumMod val="75000"/>
                  </a:schemeClr>
                </a:solidFill>
                <a:prstDash val="sys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Straight Connector 21"/>
              <p:cNvCxnSpPr/>
              <p:nvPr/>
            </p:nvCxnSpPr>
            <p:spPr>
              <a:xfrm>
                <a:off x="3309123" y="5401217"/>
                <a:ext cx="2518117" cy="0"/>
              </a:xfrm>
              <a:prstGeom prst="line">
                <a:avLst/>
              </a:prstGeom>
              <a:ln w="12700">
                <a:solidFill>
                  <a:schemeClr val="bg1">
                    <a:lumMod val="75000"/>
                  </a:schemeClr>
                </a:solidFill>
                <a:prstDash val="sys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 name="Freeform: Shape 30"/>
              <p:cNvSpPr>
                <a:spLocks noChangeAspect="1"/>
              </p:cNvSpPr>
              <p:nvPr/>
            </p:nvSpPr>
            <p:spPr bwMode="auto">
              <a:xfrm>
                <a:off x="6098633" y="5069739"/>
                <a:ext cx="511397" cy="662956"/>
              </a:xfrm>
              <a:custGeom>
                <a:avLst/>
                <a:gdLst>
                  <a:gd name="T0" fmla="*/ 719 w 1222"/>
                  <a:gd name="T1" fmla="*/ 1338 h 1581"/>
                  <a:gd name="T2" fmla="*/ 686 w 1222"/>
                  <a:gd name="T3" fmla="*/ 1221 h 1581"/>
                  <a:gd name="T4" fmla="*/ 686 w 1222"/>
                  <a:gd name="T5" fmla="*/ 359 h 1581"/>
                  <a:gd name="T6" fmla="*/ 719 w 1222"/>
                  <a:gd name="T7" fmla="*/ 243 h 1581"/>
                  <a:gd name="T8" fmla="*/ 17 w 1222"/>
                  <a:gd name="T9" fmla="*/ 460 h 1581"/>
                  <a:gd name="T10" fmla="*/ 0 w 1222"/>
                  <a:gd name="T11" fmla="*/ 794 h 1581"/>
                  <a:gd name="T12" fmla="*/ 17 w 1222"/>
                  <a:gd name="T13" fmla="*/ 1120 h 1581"/>
                  <a:gd name="T14" fmla="*/ 502 w 1222"/>
                  <a:gd name="T15" fmla="*/ 1530 h 1581"/>
                  <a:gd name="T16" fmla="*/ 493 w 1222"/>
                  <a:gd name="T17" fmla="*/ 1112 h 1581"/>
                  <a:gd name="T18" fmla="*/ 284 w 1222"/>
                  <a:gd name="T19" fmla="*/ 1120 h 1581"/>
                  <a:gd name="T20" fmla="*/ 284 w 1222"/>
                  <a:gd name="T21" fmla="*/ 794 h 1581"/>
                  <a:gd name="T22" fmla="*/ 284 w 1222"/>
                  <a:gd name="T23" fmla="*/ 460 h 1581"/>
                  <a:gd name="T24" fmla="*/ 493 w 1222"/>
                  <a:gd name="T25" fmla="*/ 468 h 1581"/>
                  <a:gd name="T26" fmla="*/ 502 w 1222"/>
                  <a:gd name="T27" fmla="*/ 58 h 1581"/>
                  <a:gd name="T28" fmla="*/ 17 w 1222"/>
                  <a:gd name="T29" fmla="*/ 460 h 1581"/>
                  <a:gd name="T30" fmla="*/ 602 w 1222"/>
                  <a:gd name="T31" fmla="*/ 911 h 1581"/>
                  <a:gd name="T32" fmla="*/ 493 w 1222"/>
                  <a:gd name="T33" fmla="*/ 861 h 1581"/>
                  <a:gd name="T34" fmla="*/ 543 w 1222"/>
                  <a:gd name="T35" fmla="*/ 828 h 1581"/>
                  <a:gd name="T36" fmla="*/ 610 w 1222"/>
                  <a:gd name="T37" fmla="*/ 778 h 1581"/>
                  <a:gd name="T38" fmla="*/ 627 w 1222"/>
                  <a:gd name="T39" fmla="*/ 660 h 1581"/>
                  <a:gd name="T40" fmla="*/ 476 w 1222"/>
                  <a:gd name="T41" fmla="*/ 677 h 1581"/>
                  <a:gd name="T42" fmla="*/ 510 w 1222"/>
                  <a:gd name="T43" fmla="*/ 736 h 1581"/>
                  <a:gd name="T44" fmla="*/ 560 w 1222"/>
                  <a:gd name="T45" fmla="*/ 677 h 1581"/>
                  <a:gd name="T46" fmla="*/ 585 w 1222"/>
                  <a:gd name="T47" fmla="*/ 719 h 1581"/>
                  <a:gd name="T48" fmla="*/ 502 w 1222"/>
                  <a:gd name="T49" fmla="*/ 803 h 1581"/>
                  <a:gd name="T50" fmla="*/ 410 w 1222"/>
                  <a:gd name="T51" fmla="*/ 911 h 1581"/>
                  <a:gd name="T52" fmla="*/ 819 w 1222"/>
                  <a:gd name="T53" fmla="*/ 811 h 1581"/>
                  <a:gd name="T54" fmla="*/ 794 w 1222"/>
                  <a:gd name="T55" fmla="*/ 635 h 1581"/>
                  <a:gd name="T56" fmla="*/ 644 w 1222"/>
                  <a:gd name="T57" fmla="*/ 853 h 1581"/>
                  <a:gd name="T58" fmla="*/ 744 w 1222"/>
                  <a:gd name="T59" fmla="*/ 911 h 1581"/>
                  <a:gd name="T60" fmla="*/ 803 w 1222"/>
                  <a:gd name="T61" fmla="*/ 853 h 1581"/>
                  <a:gd name="T62" fmla="*/ 844 w 1222"/>
                  <a:gd name="T63" fmla="*/ 811 h 1581"/>
                  <a:gd name="T64" fmla="*/ 786 w 1222"/>
                  <a:gd name="T65" fmla="*/ 686 h 1581"/>
                  <a:gd name="T66" fmla="*/ 694 w 1222"/>
                  <a:gd name="T67" fmla="*/ 811 h 1581"/>
                  <a:gd name="T68" fmla="*/ 694 w 1222"/>
                  <a:gd name="T69" fmla="*/ 811 h 1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2" h="1581">
                    <a:moveTo>
                      <a:pt x="1221" y="794"/>
                    </a:moveTo>
                    <a:cubicBezTo>
                      <a:pt x="1221" y="1079"/>
                      <a:pt x="995" y="1313"/>
                      <a:pt x="719" y="1338"/>
                    </a:cubicBezTo>
                    <a:cubicBezTo>
                      <a:pt x="719" y="1329"/>
                      <a:pt x="711" y="1313"/>
                      <a:pt x="711" y="1296"/>
                    </a:cubicBezTo>
                    <a:cubicBezTo>
                      <a:pt x="711" y="1296"/>
                      <a:pt x="702" y="1262"/>
                      <a:pt x="686" y="1221"/>
                    </a:cubicBezTo>
                    <a:cubicBezTo>
                      <a:pt x="911" y="1212"/>
                      <a:pt x="1095" y="1028"/>
                      <a:pt x="1095" y="794"/>
                    </a:cubicBezTo>
                    <a:cubicBezTo>
                      <a:pt x="1095" y="560"/>
                      <a:pt x="911" y="368"/>
                      <a:pt x="686" y="359"/>
                    </a:cubicBezTo>
                    <a:cubicBezTo>
                      <a:pt x="702" y="326"/>
                      <a:pt x="711" y="293"/>
                      <a:pt x="711" y="284"/>
                    </a:cubicBezTo>
                    <a:cubicBezTo>
                      <a:pt x="711" y="276"/>
                      <a:pt x="719" y="259"/>
                      <a:pt x="719" y="243"/>
                    </a:cubicBezTo>
                    <a:cubicBezTo>
                      <a:pt x="995" y="267"/>
                      <a:pt x="1221" y="510"/>
                      <a:pt x="1221" y="794"/>
                    </a:cubicBezTo>
                    <a:close/>
                    <a:moveTo>
                      <a:pt x="17" y="460"/>
                    </a:moveTo>
                    <a:cubicBezTo>
                      <a:pt x="8" y="568"/>
                      <a:pt x="0" y="677"/>
                      <a:pt x="0" y="786"/>
                    </a:cubicBezTo>
                    <a:lnTo>
                      <a:pt x="0" y="794"/>
                    </a:lnTo>
                    <a:lnTo>
                      <a:pt x="0" y="803"/>
                    </a:lnTo>
                    <a:cubicBezTo>
                      <a:pt x="0" y="911"/>
                      <a:pt x="8" y="1012"/>
                      <a:pt x="17" y="1120"/>
                    </a:cubicBezTo>
                    <a:cubicBezTo>
                      <a:pt x="42" y="1396"/>
                      <a:pt x="259" y="1580"/>
                      <a:pt x="468" y="1538"/>
                    </a:cubicBezTo>
                    <a:cubicBezTo>
                      <a:pt x="485" y="1530"/>
                      <a:pt x="493" y="1530"/>
                      <a:pt x="502" y="1530"/>
                    </a:cubicBezTo>
                    <a:cubicBezTo>
                      <a:pt x="552" y="1505"/>
                      <a:pt x="594" y="1471"/>
                      <a:pt x="644" y="1438"/>
                    </a:cubicBezTo>
                    <a:cubicBezTo>
                      <a:pt x="702" y="1396"/>
                      <a:pt x="569" y="1070"/>
                      <a:pt x="493" y="1112"/>
                    </a:cubicBezTo>
                    <a:cubicBezTo>
                      <a:pt x="460" y="1129"/>
                      <a:pt x="376" y="1196"/>
                      <a:pt x="343" y="1196"/>
                    </a:cubicBezTo>
                    <a:cubicBezTo>
                      <a:pt x="309" y="1204"/>
                      <a:pt x="293" y="1162"/>
                      <a:pt x="284" y="1120"/>
                    </a:cubicBezTo>
                    <a:cubicBezTo>
                      <a:pt x="276" y="1028"/>
                      <a:pt x="284" y="903"/>
                      <a:pt x="284" y="803"/>
                    </a:cubicBezTo>
                    <a:cubicBezTo>
                      <a:pt x="284" y="794"/>
                      <a:pt x="284" y="794"/>
                      <a:pt x="284" y="794"/>
                    </a:cubicBezTo>
                    <a:cubicBezTo>
                      <a:pt x="284" y="786"/>
                      <a:pt x="284" y="786"/>
                      <a:pt x="284" y="786"/>
                    </a:cubicBezTo>
                    <a:cubicBezTo>
                      <a:pt x="284" y="677"/>
                      <a:pt x="276" y="560"/>
                      <a:pt x="284" y="460"/>
                    </a:cubicBezTo>
                    <a:cubicBezTo>
                      <a:pt x="293" y="426"/>
                      <a:pt x="309" y="385"/>
                      <a:pt x="343" y="385"/>
                    </a:cubicBezTo>
                    <a:cubicBezTo>
                      <a:pt x="376" y="393"/>
                      <a:pt x="460" y="452"/>
                      <a:pt x="493" y="468"/>
                    </a:cubicBezTo>
                    <a:cubicBezTo>
                      <a:pt x="569" y="510"/>
                      <a:pt x="702" y="184"/>
                      <a:pt x="644" y="142"/>
                    </a:cubicBezTo>
                    <a:cubicBezTo>
                      <a:pt x="594" y="117"/>
                      <a:pt x="552" y="75"/>
                      <a:pt x="502" y="58"/>
                    </a:cubicBezTo>
                    <a:cubicBezTo>
                      <a:pt x="493" y="50"/>
                      <a:pt x="485" y="50"/>
                      <a:pt x="468" y="50"/>
                    </a:cubicBezTo>
                    <a:cubicBezTo>
                      <a:pt x="259" y="0"/>
                      <a:pt x="42" y="184"/>
                      <a:pt x="17" y="460"/>
                    </a:cubicBezTo>
                    <a:close/>
                    <a:moveTo>
                      <a:pt x="410" y="911"/>
                    </a:moveTo>
                    <a:cubicBezTo>
                      <a:pt x="602" y="911"/>
                      <a:pt x="602" y="911"/>
                      <a:pt x="602" y="911"/>
                    </a:cubicBezTo>
                    <a:cubicBezTo>
                      <a:pt x="610" y="861"/>
                      <a:pt x="610" y="861"/>
                      <a:pt x="610" y="861"/>
                    </a:cubicBezTo>
                    <a:cubicBezTo>
                      <a:pt x="493" y="861"/>
                      <a:pt x="493" y="861"/>
                      <a:pt x="493" y="861"/>
                    </a:cubicBezTo>
                    <a:cubicBezTo>
                      <a:pt x="493" y="861"/>
                      <a:pt x="502" y="853"/>
                      <a:pt x="510" y="853"/>
                    </a:cubicBezTo>
                    <a:cubicBezTo>
                      <a:pt x="510" y="845"/>
                      <a:pt x="527" y="836"/>
                      <a:pt x="543" y="828"/>
                    </a:cubicBezTo>
                    <a:cubicBezTo>
                      <a:pt x="569" y="811"/>
                      <a:pt x="569" y="811"/>
                      <a:pt x="569" y="811"/>
                    </a:cubicBezTo>
                    <a:cubicBezTo>
                      <a:pt x="585" y="803"/>
                      <a:pt x="602" y="786"/>
                      <a:pt x="610" y="778"/>
                    </a:cubicBezTo>
                    <a:cubicBezTo>
                      <a:pt x="627" y="761"/>
                      <a:pt x="635" y="744"/>
                      <a:pt x="644" y="719"/>
                    </a:cubicBezTo>
                    <a:cubicBezTo>
                      <a:pt x="652" y="694"/>
                      <a:pt x="644" y="677"/>
                      <a:pt x="627" y="660"/>
                    </a:cubicBezTo>
                    <a:cubicBezTo>
                      <a:pt x="619" y="644"/>
                      <a:pt x="594" y="635"/>
                      <a:pt x="569" y="635"/>
                    </a:cubicBezTo>
                    <a:cubicBezTo>
                      <a:pt x="527" y="635"/>
                      <a:pt x="502" y="644"/>
                      <a:pt x="476" y="677"/>
                    </a:cubicBezTo>
                    <a:cubicBezTo>
                      <a:pt x="468" y="686"/>
                      <a:pt x="460" y="711"/>
                      <a:pt x="452" y="736"/>
                    </a:cubicBezTo>
                    <a:cubicBezTo>
                      <a:pt x="510" y="736"/>
                      <a:pt x="510" y="736"/>
                      <a:pt x="510" y="736"/>
                    </a:cubicBezTo>
                    <a:cubicBezTo>
                      <a:pt x="510" y="719"/>
                      <a:pt x="518" y="702"/>
                      <a:pt x="518" y="694"/>
                    </a:cubicBezTo>
                    <a:cubicBezTo>
                      <a:pt x="527" y="686"/>
                      <a:pt x="543" y="677"/>
                      <a:pt x="560" y="677"/>
                    </a:cubicBezTo>
                    <a:cubicBezTo>
                      <a:pt x="569" y="677"/>
                      <a:pt x="577" y="686"/>
                      <a:pt x="585" y="694"/>
                    </a:cubicBezTo>
                    <a:cubicBezTo>
                      <a:pt x="585" y="702"/>
                      <a:pt x="594" y="711"/>
                      <a:pt x="585" y="719"/>
                    </a:cubicBezTo>
                    <a:cubicBezTo>
                      <a:pt x="585" y="736"/>
                      <a:pt x="577" y="744"/>
                      <a:pt x="560" y="761"/>
                    </a:cubicBezTo>
                    <a:cubicBezTo>
                      <a:pt x="552" y="769"/>
                      <a:pt x="535" y="778"/>
                      <a:pt x="502" y="803"/>
                    </a:cubicBezTo>
                    <a:cubicBezTo>
                      <a:pt x="468" y="819"/>
                      <a:pt x="452" y="836"/>
                      <a:pt x="435" y="861"/>
                    </a:cubicBezTo>
                    <a:cubicBezTo>
                      <a:pt x="426" y="878"/>
                      <a:pt x="418" y="895"/>
                      <a:pt x="410" y="911"/>
                    </a:cubicBezTo>
                    <a:close/>
                    <a:moveTo>
                      <a:pt x="844" y="811"/>
                    </a:moveTo>
                    <a:cubicBezTo>
                      <a:pt x="819" y="811"/>
                      <a:pt x="819" y="811"/>
                      <a:pt x="819" y="811"/>
                    </a:cubicBezTo>
                    <a:cubicBezTo>
                      <a:pt x="853" y="635"/>
                      <a:pt x="853" y="635"/>
                      <a:pt x="853" y="635"/>
                    </a:cubicBezTo>
                    <a:cubicBezTo>
                      <a:pt x="794" y="635"/>
                      <a:pt x="794" y="635"/>
                      <a:pt x="794" y="635"/>
                    </a:cubicBezTo>
                    <a:cubicBezTo>
                      <a:pt x="652" y="803"/>
                      <a:pt x="652" y="803"/>
                      <a:pt x="652" y="803"/>
                    </a:cubicBezTo>
                    <a:cubicBezTo>
                      <a:pt x="644" y="853"/>
                      <a:pt x="644" y="853"/>
                      <a:pt x="644" y="853"/>
                    </a:cubicBezTo>
                    <a:cubicBezTo>
                      <a:pt x="753" y="853"/>
                      <a:pt x="753" y="853"/>
                      <a:pt x="753" y="853"/>
                    </a:cubicBezTo>
                    <a:cubicBezTo>
                      <a:pt x="744" y="911"/>
                      <a:pt x="744" y="911"/>
                      <a:pt x="744" y="911"/>
                    </a:cubicBezTo>
                    <a:cubicBezTo>
                      <a:pt x="794" y="911"/>
                      <a:pt x="794" y="911"/>
                      <a:pt x="794" y="911"/>
                    </a:cubicBezTo>
                    <a:cubicBezTo>
                      <a:pt x="803" y="853"/>
                      <a:pt x="803" y="853"/>
                      <a:pt x="803" y="853"/>
                    </a:cubicBezTo>
                    <a:cubicBezTo>
                      <a:pt x="836" y="853"/>
                      <a:pt x="836" y="853"/>
                      <a:pt x="836" y="853"/>
                    </a:cubicBezTo>
                    <a:lnTo>
                      <a:pt x="844" y="811"/>
                    </a:lnTo>
                    <a:close/>
                    <a:moveTo>
                      <a:pt x="694" y="811"/>
                    </a:moveTo>
                    <a:cubicBezTo>
                      <a:pt x="786" y="686"/>
                      <a:pt x="786" y="686"/>
                      <a:pt x="786" y="686"/>
                    </a:cubicBezTo>
                    <a:cubicBezTo>
                      <a:pt x="761" y="811"/>
                      <a:pt x="761" y="811"/>
                      <a:pt x="761" y="811"/>
                    </a:cubicBezTo>
                    <a:lnTo>
                      <a:pt x="694" y="811"/>
                    </a:lnTo>
                    <a:close/>
                    <a:moveTo>
                      <a:pt x="694" y="811"/>
                    </a:moveTo>
                    <a:lnTo>
                      <a:pt x="694" y="811"/>
                    </a:lnTo>
                    <a:close/>
                  </a:path>
                </a:pathLst>
              </a:custGeom>
              <a:solidFill>
                <a:srgbClr val="FFC000"/>
              </a:solidFill>
              <a:ln>
                <a:noFill/>
              </a:ln>
              <a:effectLst/>
            </p:spPr>
            <p:txBody>
              <a:bodyPr anchor="ctr"/>
              <a:lstStyle/>
              <a:p>
                <a:pPr algn="ctr"/>
                <a:endParaRPr sz="2365" dirty="0">
                  <a:solidFill>
                    <a:schemeClr val="tx1">
                      <a:lumMod val="75000"/>
                      <a:lumOff val="25000"/>
                    </a:schemeClr>
                  </a:solidFill>
                  <a:cs typeface="+mn-ea"/>
                  <a:sym typeface="+mn-lt"/>
                </a:endParaRPr>
              </a:p>
            </p:txBody>
          </p:sp>
          <p:sp>
            <p:nvSpPr>
              <p:cNvPr id="106" name="Freeform: Shape 31"/>
              <p:cNvSpPr>
                <a:spLocks noChangeAspect="1"/>
              </p:cNvSpPr>
              <p:nvPr/>
            </p:nvSpPr>
            <p:spPr bwMode="auto">
              <a:xfrm>
                <a:off x="6032906" y="2185317"/>
                <a:ext cx="555172" cy="480467"/>
              </a:xfrm>
              <a:custGeom>
                <a:avLst/>
                <a:gdLst>
                  <a:gd name="T0" fmla="*/ 502 w 1013"/>
                  <a:gd name="T1" fmla="*/ 0 h 879"/>
                  <a:gd name="T2" fmla="*/ 0 w 1013"/>
                  <a:gd name="T3" fmla="*/ 351 h 879"/>
                  <a:gd name="T4" fmla="*/ 193 w 1013"/>
                  <a:gd name="T5" fmla="*/ 636 h 879"/>
                  <a:gd name="T6" fmla="*/ 92 w 1013"/>
                  <a:gd name="T7" fmla="*/ 862 h 879"/>
                  <a:gd name="T8" fmla="*/ 92 w 1013"/>
                  <a:gd name="T9" fmla="*/ 878 h 879"/>
                  <a:gd name="T10" fmla="*/ 101 w 1013"/>
                  <a:gd name="T11" fmla="*/ 878 h 879"/>
                  <a:gd name="T12" fmla="*/ 109 w 1013"/>
                  <a:gd name="T13" fmla="*/ 878 h 879"/>
                  <a:gd name="T14" fmla="*/ 485 w 1013"/>
                  <a:gd name="T15" fmla="*/ 711 h 879"/>
                  <a:gd name="T16" fmla="*/ 502 w 1013"/>
                  <a:gd name="T17" fmla="*/ 711 h 879"/>
                  <a:gd name="T18" fmla="*/ 1012 w 1013"/>
                  <a:gd name="T19" fmla="*/ 351 h 879"/>
                  <a:gd name="T20" fmla="*/ 502 w 1013"/>
                  <a:gd name="T21" fmla="*/ 0 h 879"/>
                  <a:gd name="T22" fmla="*/ 502 w 1013"/>
                  <a:gd name="T23" fmla="*/ 0 h 879"/>
                  <a:gd name="T24" fmla="*/ 502 w 1013"/>
                  <a:gd name="T25" fmla="*/ 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3" h="879">
                    <a:moveTo>
                      <a:pt x="502" y="0"/>
                    </a:moveTo>
                    <a:cubicBezTo>
                      <a:pt x="226" y="0"/>
                      <a:pt x="0" y="159"/>
                      <a:pt x="0" y="351"/>
                    </a:cubicBezTo>
                    <a:cubicBezTo>
                      <a:pt x="0" y="469"/>
                      <a:pt x="67" y="569"/>
                      <a:pt x="193" y="636"/>
                    </a:cubicBezTo>
                    <a:cubicBezTo>
                      <a:pt x="176" y="711"/>
                      <a:pt x="142" y="811"/>
                      <a:pt x="92" y="862"/>
                    </a:cubicBezTo>
                    <a:cubicBezTo>
                      <a:pt x="92" y="870"/>
                      <a:pt x="92" y="870"/>
                      <a:pt x="92" y="878"/>
                    </a:cubicBezTo>
                    <a:lnTo>
                      <a:pt x="101" y="878"/>
                    </a:lnTo>
                    <a:lnTo>
                      <a:pt x="109" y="878"/>
                    </a:lnTo>
                    <a:cubicBezTo>
                      <a:pt x="118" y="878"/>
                      <a:pt x="335" y="862"/>
                      <a:pt x="485" y="711"/>
                    </a:cubicBezTo>
                    <a:cubicBezTo>
                      <a:pt x="485" y="711"/>
                      <a:pt x="494" y="711"/>
                      <a:pt x="502" y="711"/>
                    </a:cubicBezTo>
                    <a:cubicBezTo>
                      <a:pt x="786" y="711"/>
                      <a:pt x="1012" y="552"/>
                      <a:pt x="1012" y="351"/>
                    </a:cubicBezTo>
                    <a:cubicBezTo>
                      <a:pt x="1012" y="159"/>
                      <a:pt x="786" y="0"/>
                      <a:pt x="502" y="0"/>
                    </a:cubicBezTo>
                    <a:close/>
                    <a:moveTo>
                      <a:pt x="502" y="0"/>
                    </a:moveTo>
                    <a:lnTo>
                      <a:pt x="502" y="0"/>
                    </a:lnTo>
                    <a:close/>
                  </a:path>
                </a:pathLst>
              </a:custGeom>
              <a:solidFill>
                <a:srgbClr val="718DE1"/>
              </a:solidFill>
              <a:ln>
                <a:noFill/>
              </a:ln>
              <a:effectLst/>
            </p:spPr>
            <p:txBody>
              <a:bodyPr anchor="ctr"/>
              <a:lstStyle/>
              <a:p>
                <a:pPr algn="ctr"/>
                <a:endParaRPr sz="2365" dirty="0">
                  <a:solidFill>
                    <a:schemeClr val="tx1">
                      <a:lumMod val="75000"/>
                      <a:lumOff val="25000"/>
                    </a:schemeClr>
                  </a:solidFill>
                  <a:cs typeface="+mn-ea"/>
                  <a:sym typeface="+mn-lt"/>
                </a:endParaRPr>
              </a:p>
            </p:txBody>
          </p:sp>
          <p:sp>
            <p:nvSpPr>
              <p:cNvPr id="107" name="Freeform: Shape 32"/>
              <p:cNvSpPr>
                <a:spLocks noChangeAspect="1"/>
              </p:cNvSpPr>
              <p:nvPr/>
            </p:nvSpPr>
            <p:spPr bwMode="auto">
              <a:xfrm>
                <a:off x="6053898" y="3244321"/>
                <a:ext cx="513189" cy="376998"/>
              </a:xfrm>
              <a:custGeom>
                <a:avLst/>
                <a:gdLst>
                  <a:gd name="T0" fmla="*/ 586 w 1347"/>
                  <a:gd name="T1" fmla="*/ 602 h 987"/>
                  <a:gd name="T2" fmla="*/ 502 w 1347"/>
                  <a:gd name="T3" fmla="*/ 535 h 987"/>
                  <a:gd name="T4" fmla="*/ 42 w 1347"/>
                  <a:gd name="T5" fmla="*/ 117 h 987"/>
                  <a:gd name="T6" fmla="*/ 17 w 1347"/>
                  <a:gd name="T7" fmla="*/ 33 h 987"/>
                  <a:gd name="T8" fmla="*/ 92 w 1347"/>
                  <a:gd name="T9" fmla="*/ 0 h 987"/>
                  <a:gd name="T10" fmla="*/ 1255 w 1347"/>
                  <a:gd name="T11" fmla="*/ 0 h 987"/>
                  <a:gd name="T12" fmla="*/ 1330 w 1347"/>
                  <a:gd name="T13" fmla="*/ 41 h 987"/>
                  <a:gd name="T14" fmla="*/ 1305 w 1347"/>
                  <a:gd name="T15" fmla="*/ 125 h 987"/>
                  <a:gd name="T16" fmla="*/ 803 w 1347"/>
                  <a:gd name="T17" fmla="*/ 576 h 987"/>
                  <a:gd name="T18" fmla="*/ 586 w 1347"/>
                  <a:gd name="T19" fmla="*/ 602 h 987"/>
                  <a:gd name="T20" fmla="*/ 92 w 1347"/>
                  <a:gd name="T21" fmla="*/ 986 h 987"/>
                  <a:gd name="T22" fmla="*/ 0 w 1347"/>
                  <a:gd name="T23" fmla="*/ 894 h 987"/>
                  <a:gd name="T24" fmla="*/ 0 w 1347"/>
                  <a:gd name="T25" fmla="*/ 225 h 987"/>
                  <a:gd name="T26" fmla="*/ 42 w 1347"/>
                  <a:gd name="T27" fmla="*/ 217 h 987"/>
                  <a:gd name="T28" fmla="*/ 234 w 1347"/>
                  <a:gd name="T29" fmla="*/ 409 h 987"/>
                  <a:gd name="T30" fmla="*/ 251 w 1347"/>
                  <a:gd name="T31" fmla="*/ 493 h 987"/>
                  <a:gd name="T32" fmla="*/ 109 w 1347"/>
                  <a:gd name="T33" fmla="*/ 827 h 987"/>
                  <a:gd name="T34" fmla="*/ 126 w 1347"/>
                  <a:gd name="T35" fmla="*/ 827 h 987"/>
                  <a:gd name="T36" fmla="*/ 318 w 1347"/>
                  <a:gd name="T37" fmla="*/ 576 h 987"/>
                  <a:gd name="T38" fmla="*/ 393 w 1347"/>
                  <a:gd name="T39" fmla="*/ 568 h 987"/>
                  <a:gd name="T40" fmla="*/ 477 w 1347"/>
                  <a:gd name="T41" fmla="*/ 643 h 987"/>
                  <a:gd name="T42" fmla="*/ 569 w 1347"/>
                  <a:gd name="T43" fmla="*/ 694 h 987"/>
                  <a:gd name="T44" fmla="*/ 820 w 1347"/>
                  <a:gd name="T45" fmla="*/ 677 h 987"/>
                  <a:gd name="T46" fmla="*/ 945 w 1347"/>
                  <a:gd name="T47" fmla="*/ 568 h 987"/>
                  <a:gd name="T48" fmla="*/ 1020 w 1347"/>
                  <a:gd name="T49" fmla="*/ 576 h 987"/>
                  <a:gd name="T50" fmla="*/ 1229 w 1347"/>
                  <a:gd name="T51" fmla="*/ 853 h 987"/>
                  <a:gd name="T52" fmla="*/ 1238 w 1347"/>
                  <a:gd name="T53" fmla="*/ 844 h 987"/>
                  <a:gd name="T54" fmla="*/ 1096 w 1347"/>
                  <a:gd name="T55" fmla="*/ 493 h 987"/>
                  <a:gd name="T56" fmla="*/ 1112 w 1347"/>
                  <a:gd name="T57" fmla="*/ 409 h 987"/>
                  <a:gd name="T58" fmla="*/ 1313 w 1347"/>
                  <a:gd name="T59" fmla="*/ 217 h 987"/>
                  <a:gd name="T60" fmla="*/ 1346 w 1347"/>
                  <a:gd name="T61" fmla="*/ 225 h 987"/>
                  <a:gd name="T62" fmla="*/ 1346 w 1347"/>
                  <a:gd name="T63" fmla="*/ 903 h 987"/>
                  <a:gd name="T64" fmla="*/ 1246 w 1347"/>
                  <a:gd name="T65" fmla="*/ 986 h 987"/>
                  <a:gd name="T66" fmla="*/ 92 w 1347"/>
                  <a:gd name="T67" fmla="*/ 986 h 987"/>
                  <a:gd name="T68" fmla="*/ 92 w 1347"/>
                  <a:gd name="T69" fmla="*/ 986 h 987"/>
                  <a:gd name="T70" fmla="*/ 92 w 1347"/>
                  <a:gd name="T71" fmla="*/ 986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7" h="987">
                    <a:moveTo>
                      <a:pt x="586" y="602"/>
                    </a:moveTo>
                    <a:cubicBezTo>
                      <a:pt x="561" y="585"/>
                      <a:pt x="519" y="560"/>
                      <a:pt x="502" y="535"/>
                    </a:cubicBezTo>
                    <a:cubicBezTo>
                      <a:pt x="42" y="117"/>
                      <a:pt x="42" y="117"/>
                      <a:pt x="42" y="117"/>
                    </a:cubicBezTo>
                    <a:cubicBezTo>
                      <a:pt x="26" y="100"/>
                      <a:pt x="9" y="58"/>
                      <a:pt x="17" y="33"/>
                    </a:cubicBezTo>
                    <a:cubicBezTo>
                      <a:pt x="34" y="17"/>
                      <a:pt x="51" y="0"/>
                      <a:pt x="92" y="0"/>
                    </a:cubicBezTo>
                    <a:cubicBezTo>
                      <a:pt x="1255" y="0"/>
                      <a:pt x="1255" y="0"/>
                      <a:pt x="1255" y="0"/>
                    </a:cubicBezTo>
                    <a:cubicBezTo>
                      <a:pt x="1255" y="0"/>
                      <a:pt x="1305" y="0"/>
                      <a:pt x="1330" y="41"/>
                    </a:cubicBezTo>
                    <a:cubicBezTo>
                      <a:pt x="1346" y="67"/>
                      <a:pt x="1330" y="108"/>
                      <a:pt x="1305" y="125"/>
                    </a:cubicBezTo>
                    <a:cubicBezTo>
                      <a:pt x="803" y="576"/>
                      <a:pt x="803" y="576"/>
                      <a:pt x="803" y="576"/>
                    </a:cubicBezTo>
                    <a:cubicBezTo>
                      <a:pt x="803" y="576"/>
                      <a:pt x="711" y="652"/>
                      <a:pt x="586" y="602"/>
                    </a:cubicBezTo>
                    <a:close/>
                    <a:moveTo>
                      <a:pt x="92" y="986"/>
                    </a:moveTo>
                    <a:cubicBezTo>
                      <a:pt x="92" y="986"/>
                      <a:pt x="0" y="978"/>
                      <a:pt x="0" y="894"/>
                    </a:cubicBezTo>
                    <a:cubicBezTo>
                      <a:pt x="0" y="225"/>
                      <a:pt x="0" y="225"/>
                      <a:pt x="0" y="225"/>
                    </a:cubicBezTo>
                    <a:cubicBezTo>
                      <a:pt x="0" y="200"/>
                      <a:pt x="17" y="192"/>
                      <a:pt x="42" y="217"/>
                    </a:cubicBezTo>
                    <a:cubicBezTo>
                      <a:pt x="234" y="409"/>
                      <a:pt x="234" y="409"/>
                      <a:pt x="234" y="409"/>
                    </a:cubicBezTo>
                    <a:cubicBezTo>
                      <a:pt x="260" y="426"/>
                      <a:pt x="268" y="468"/>
                      <a:pt x="251" y="493"/>
                    </a:cubicBezTo>
                    <a:cubicBezTo>
                      <a:pt x="109" y="827"/>
                      <a:pt x="109" y="827"/>
                      <a:pt x="109" y="827"/>
                    </a:cubicBezTo>
                    <a:cubicBezTo>
                      <a:pt x="101" y="853"/>
                      <a:pt x="109" y="853"/>
                      <a:pt x="126" y="827"/>
                    </a:cubicBezTo>
                    <a:cubicBezTo>
                      <a:pt x="318" y="576"/>
                      <a:pt x="318" y="576"/>
                      <a:pt x="318" y="576"/>
                    </a:cubicBezTo>
                    <a:cubicBezTo>
                      <a:pt x="343" y="552"/>
                      <a:pt x="368" y="552"/>
                      <a:pt x="393" y="568"/>
                    </a:cubicBezTo>
                    <a:cubicBezTo>
                      <a:pt x="477" y="643"/>
                      <a:pt x="477" y="643"/>
                      <a:pt x="477" y="643"/>
                    </a:cubicBezTo>
                    <a:cubicBezTo>
                      <a:pt x="502" y="660"/>
                      <a:pt x="544" y="685"/>
                      <a:pt x="569" y="694"/>
                    </a:cubicBezTo>
                    <a:cubicBezTo>
                      <a:pt x="636" y="710"/>
                      <a:pt x="744" y="735"/>
                      <a:pt x="820" y="677"/>
                    </a:cubicBezTo>
                    <a:cubicBezTo>
                      <a:pt x="945" y="568"/>
                      <a:pt x="945" y="568"/>
                      <a:pt x="945" y="568"/>
                    </a:cubicBezTo>
                    <a:cubicBezTo>
                      <a:pt x="970" y="552"/>
                      <a:pt x="1004" y="552"/>
                      <a:pt x="1020" y="576"/>
                    </a:cubicBezTo>
                    <a:cubicBezTo>
                      <a:pt x="1229" y="853"/>
                      <a:pt x="1229" y="853"/>
                      <a:pt x="1229" y="853"/>
                    </a:cubicBezTo>
                    <a:cubicBezTo>
                      <a:pt x="1246" y="877"/>
                      <a:pt x="1246" y="869"/>
                      <a:pt x="1238" y="844"/>
                    </a:cubicBezTo>
                    <a:cubicBezTo>
                      <a:pt x="1096" y="493"/>
                      <a:pt x="1096" y="493"/>
                      <a:pt x="1096" y="493"/>
                    </a:cubicBezTo>
                    <a:cubicBezTo>
                      <a:pt x="1079" y="468"/>
                      <a:pt x="1087" y="434"/>
                      <a:pt x="1112" y="409"/>
                    </a:cubicBezTo>
                    <a:cubicBezTo>
                      <a:pt x="1313" y="217"/>
                      <a:pt x="1313" y="217"/>
                      <a:pt x="1313" y="217"/>
                    </a:cubicBezTo>
                    <a:cubicBezTo>
                      <a:pt x="1330" y="192"/>
                      <a:pt x="1346" y="200"/>
                      <a:pt x="1346" y="225"/>
                    </a:cubicBezTo>
                    <a:cubicBezTo>
                      <a:pt x="1346" y="903"/>
                      <a:pt x="1346" y="903"/>
                      <a:pt x="1346" y="903"/>
                    </a:cubicBezTo>
                    <a:cubicBezTo>
                      <a:pt x="1346" y="903"/>
                      <a:pt x="1338" y="986"/>
                      <a:pt x="1246" y="986"/>
                    </a:cubicBezTo>
                    <a:cubicBezTo>
                      <a:pt x="92" y="986"/>
                      <a:pt x="92" y="986"/>
                      <a:pt x="92" y="986"/>
                    </a:cubicBezTo>
                    <a:close/>
                    <a:moveTo>
                      <a:pt x="92" y="986"/>
                    </a:moveTo>
                    <a:lnTo>
                      <a:pt x="92" y="986"/>
                    </a:lnTo>
                    <a:close/>
                  </a:path>
                </a:pathLst>
              </a:custGeom>
              <a:solidFill>
                <a:srgbClr val="FFC000"/>
              </a:solidFill>
              <a:ln>
                <a:noFill/>
              </a:ln>
              <a:effectLst/>
            </p:spPr>
            <p:txBody>
              <a:bodyPr anchor="ctr"/>
              <a:lstStyle/>
              <a:p>
                <a:pPr algn="ctr"/>
                <a:endParaRPr sz="2365" dirty="0">
                  <a:solidFill>
                    <a:schemeClr val="tx1">
                      <a:lumMod val="75000"/>
                      <a:lumOff val="25000"/>
                    </a:schemeClr>
                  </a:solidFill>
                  <a:cs typeface="+mn-ea"/>
                  <a:sym typeface="+mn-lt"/>
                </a:endParaRPr>
              </a:p>
            </p:txBody>
          </p:sp>
          <p:sp>
            <p:nvSpPr>
              <p:cNvPr id="108" name="Freeform: Shape 33"/>
              <p:cNvSpPr>
                <a:spLocks noChangeAspect="1"/>
              </p:cNvSpPr>
              <p:nvPr/>
            </p:nvSpPr>
            <p:spPr bwMode="auto">
              <a:xfrm>
                <a:off x="5997190" y="4214286"/>
                <a:ext cx="626606" cy="485329"/>
              </a:xfrm>
              <a:custGeom>
                <a:avLst/>
                <a:gdLst>
                  <a:gd name="T0" fmla="*/ 995 w 996"/>
                  <a:gd name="T1" fmla="*/ 409 h 770"/>
                  <a:gd name="T2" fmla="*/ 836 w 996"/>
                  <a:gd name="T3" fmla="*/ 409 h 770"/>
                  <a:gd name="T4" fmla="*/ 543 w 996"/>
                  <a:gd name="T5" fmla="*/ 192 h 770"/>
                  <a:gd name="T6" fmla="*/ 384 w 996"/>
                  <a:gd name="T7" fmla="*/ 275 h 770"/>
                  <a:gd name="T8" fmla="*/ 360 w 996"/>
                  <a:gd name="T9" fmla="*/ 158 h 770"/>
                  <a:gd name="T10" fmla="*/ 702 w 996"/>
                  <a:gd name="T11" fmla="*/ 33 h 770"/>
                  <a:gd name="T12" fmla="*/ 836 w 996"/>
                  <a:gd name="T13" fmla="*/ 133 h 770"/>
                  <a:gd name="T14" fmla="*/ 334 w 996"/>
                  <a:gd name="T15" fmla="*/ 626 h 770"/>
                  <a:gd name="T16" fmla="*/ 276 w 996"/>
                  <a:gd name="T17" fmla="*/ 551 h 770"/>
                  <a:gd name="T18" fmla="*/ 209 w 996"/>
                  <a:gd name="T19" fmla="*/ 484 h 770"/>
                  <a:gd name="T20" fmla="*/ 109 w 996"/>
                  <a:gd name="T21" fmla="*/ 434 h 770"/>
                  <a:gd name="T22" fmla="*/ 159 w 996"/>
                  <a:gd name="T23" fmla="*/ 535 h 770"/>
                  <a:gd name="T24" fmla="*/ 226 w 996"/>
                  <a:gd name="T25" fmla="*/ 602 h 770"/>
                  <a:gd name="T26" fmla="*/ 293 w 996"/>
                  <a:gd name="T27" fmla="*/ 668 h 770"/>
                  <a:gd name="T28" fmla="*/ 393 w 996"/>
                  <a:gd name="T29" fmla="*/ 727 h 770"/>
                  <a:gd name="T30" fmla="*/ 334 w 996"/>
                  <a:gd name="T31" fmla="*/ 626 h 770"/>
                  <a:gd name="T32" fmla="*/ 594 w 996"/>
                  <a:gd name="T33" fmla="*/ 267 h 770"/>
                  <a:gd name="T34" fmla="*/ 443 w 996"/>
                  <a:gd name="T35" fmla="*/ 301 h 770"/>
                  <a:gd name="T36" fmla="*/ 284 w 996"/>
                  <a:gd name="T37" fmla="*/ 217 h 770"/>
                  <a:gd name="T38" fmla="*/ 460 w 996"/>
                  <a:gd name="T39" fmla="*/ 50 h 770"/>
                  <a:gd name="T40" fmla="*/ 184 w 996"/>
                  <a:gd name="T41" fmla="*/ 100 h 770"/>
                  <a:gd name="T42" fmla="*/ 0 w 996"/>
                  <a:gd name="T43" fmla="*/ 66 h 770"/>
                  <a:gd name="T44" fmla="*/ 50 w 996"/>
                  <a:gd name="T45" fmla="*/ 443 h 770"/>
                  <a:gd name="T46" fmla="*/ 234 w 996"/>
                  <a:gd name="T47" fmla="*/ 392 h 770"/>
                  <a:gd name="T48" fmla="*/ 293 w 996"/>
                  <a:gd name="T49" fmla="*/ 468 h 770"/>
                  <a:gd name="T50" fmla="*/ 360 w 996"/>
                  <a:gd name="T51" fmla="*/ 535 h 770"/>
                  <a:gd name="T52" fmla="*/ 426 w 996"/>
                  <a:gd name="T53" fmla="*/ 610 h 770"/>
                  <a:gd name="T54" fmla="*/ 477 w 996"/>
                  <a:gd name="T55" fmla="*/ 727 h 770"/>
                  <a:gd name="T56" fmla="*/ 543 w 996"/>
                  <a:gd name="T57" fmla="*/ 660 h 770"/>
                  <a:gd name="T58" fmla="*/ 485 w 996"/>
                  <a:gd name="T59" fmla="*/ 585 h 770"/>
                  <a:gd name="T60" fmla="*/ 569 w 996"/>
                  <a:gd name="T61" fmla="*/ 668 h 770"/>
                  <a:gd name="T62" fmla="*/ 627 w 996"/>
                  <a:gd name="T63" fmla="*/ 602 h 770"/>
                  <a:gd name="T64" fmla="*/ 652 w 996"/>
                  <a:gd name="T65" fmla="*/ 610 h 770"/>
                  <a:gd name="T66" fmla="*/ 719 w 996"/>
                  <a:gd name="T67" fmla="*/ 543 h 770"/>
                  <a:gd name="T68" fmla="*/ 727 w 996"/>
                  <a:gd name="T69" fmla="*/ 526 h 770"/>
                  <a:gd name="T70" fmla="*/ 786 w 996"/>
                  <a:gd name="T71" fmla="*/ 535 h 770"/>
                  <a:gd name="T72" fmla="*/ 786 w 996"/>
                  <a:gd name="T73" fmla="*/ 46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770">
                    <a:moveTo>
                      <a:pt x="995" y="100"/>
                    </a:moveTo>
                    <a:cubicBezTo>
                      <a:pt x="995" y="409"/>
                      <a:pt x="995" y="409"/>
                      <a:pt x="995" y="409"/>
                    </a:cubicBezTo>
                    <a:cubicBezTo>
                      <a:pt x="995" y="409"/>
                      <a:pt x="928" y="426"/>
                      <a:pt x="920" y="426"/>
                    </a:cubicBezTo>
                    <a:cubicBezTo>
                      <a:pt x="903" y="426"/>
                      <a:pt x="861" y="443"/>
                      <a:pt x="836" y="409"/>
                    </a:cubicBezTo>
                    <a:cubicBezTo>
                      <a:pt x="786" y="367"/>
                      <a:pt x="619" y="192"/>
                      <a:pt x="619" y="192"/>
                    </a:cubicBezTo>
                    <a:cubicBezTo>
                      <a:pt x="619" y="192"/>
                      <a:pt x="594" y="167"/>
                      <a:pt x="543" y="192"/>
                    </a:cubicBezTo>
                    <a:cubicBezTo>
                      <a:pt x="502" y="217"/>
                      <a:pt x="443" y="250"/>
                      <a:pt x="418" y="259"/>
                    </a:cubicBezTo>
                    <a:cubicBezTo>
                      <a:pt x="410" y="267"/>
                      <a:pt x="393" y="275"/>
                      <a:pt x="384" y="275"/>
                    </a:cubicBezTo>
                    <a:cubicBezTo>
                      <a:pt x="351" y="275"/>
                      <a:pt x="326" y="242"/>
                      <a:pt x="326" y="209"/>
                    </a:cubicBezTo>
                    <a:cubicBezTo>
                      <a:pt x="326" y="183"/>
                      <a:pt x="343" y="167"/>
                      <a:pt x="360" y="158"/>
                    </a:cubicBezTo>
                    <a:cubicBezTo>
                      <a:pt x="426" y="116"/>
                      <a:pt x="552" y="50"/>
                      <a:pt x="602" y="16"/>
                    </a:cubicBezTo>
                    <a:cubicBezTo>
                      <a:pt x="635" y="0"/>
                      <a:pt x="652" y="0"/>
                      <a:pt x="702" y="33"/>
                    </a:cubicBezTo>
                    <a:cubicBezTo>
                      <a:pt x="752" y="83"/>
                      <a:pt x="803" y="125"/>
                      <a:pt x="803" y="125"/>
                    </a:cubicBezTo>
                    <a:cubicBezTo>
                      <a:pt x="803" y="125"/>
                      <a:pt x="819" y="133"/>
                      <a:pt x="836" y="133"/>
                    </a:cubicBezTo>
                    <a:cubicBezTo>
                      <a:pt x="878" y="125"/>
                      <a:pt x="995" y="100"/>
                      <a:pt x="995" y="100"/>
                    </a:cubicBezTo>
                    <a:close/>
                    <a:moveTo>
                      <a:pt x="334" y="626"/>
                    </a:moveTo>
                    <a:cubicBezTo>
                      <a:pt x="343" y="610"/>
                      <a:pt x="343" y="585"/>
                      <a:pt x="326" y="568"/>
                    </a:cubicBezTo>
                    <a:cubicBezTo>
                      <a:pt x="309" y="551"/>
                      <a:pt x="293" y="551"/>
                      <a:pt x="276" y="551"/>
                    </a:cubicBezTo>
                    <a:cubicBezTo>
                      <a:pt x="276" y="535"/>
                      <a:pt x="276" y="510"/>
                      <a:pt x="259" y="501"/>
                    </a:cubicBezTo>
                    <a:cubicBezTo>
                      <a:pt x="251" y="484"/>
                      <a:pt x="226" y="476"/>
                      <a:pt x="209" y="484"/>
                    </a:cubicBezTo>
                    <a:cubicBezTo>
                      <a:pt x="217" y="468"/>
                      <a:pt x="209" y="443"/>
                      <a:pt x="201" y="426"/>
                    </a:cubicBezTo>
                    <a:cubicBezTo>
                      <a:pt x="176" y="401"/>
                      <a:pt x="134" y="409"/>
                      <a:pt x="109" y="434"/>
                    </a:cubicBezTo>
                    <a:cubicBezTo>
                      <a:pt x="92" y="451"/>
                      <a:pt x="75" y="501"/>
                      <a:pt x="92" y="526"/>
                    </a:cubicBezTo>
                    <a:cubicBezTo>
                      <a:pt x="117" y="551"/>
                      <a:pt x="142" y="535"/>
                      <a:pt x="159" y="535"/>
                    </a:cubicBezTo>
                    <a:cubicBezTo>
                      <a:pt x="159" y="551"/>
                      <a:pt x="142" y="568"/>
                      <a:pt x="159" y="593"/>
                    </a:cubicBezTo>
                    <a:cubicBezTo>
                      <a:pt x="176" y="618"/>
                      <a:pt x="209" y="602"/>
                      <a:pt x="226" y="602"/>
                    </a:cubicBezTo>
                    <a:cubicBezTo>
                      <a:pt x="217" y="618"/>
                      <a:pt x="201" y="643"/>
                      <a:pt x="226" y="668"/>
                    </a:cubicBezTo>
                    <a:cubicBezTo>
                      <a:pt x="242" y="685"/>
                      <a:pt x="276" y="677"/>
                      <a:pt x="293" y="668"/>
                    </a:cubicBezTo>
                    <a:cubicBezTo>
                      <a:pt x="284" y="693"/>
                      <a:pt x="268" y="710"/>
                      <a:pt x="293" y="744"/>
                    </a:cubicBezTo>
                    <a:cubicBezTo>
                      <a:pt x="318" y="769"/>
                      <a:pt x="368" y="752"/>
                      <a:pt x="393" y="727"/>
                    </a:cubicBezTo>
                    <a:cubicBezTo>
                      <a:pt x="418" y="702"/>
                      <a:pt x="418" y="668"/>
                      <a:pt x="393" y="643"/>
                    </a:cubicBezTo>
                    <a:cubicBezTo>
                      <a:pt x="376" y="626"/>
                      <a:pt x="360" y="626"/>
                      <a:pt x="334" y="626"/>
                    </a:cubicBezTo>
                    <a:close/>
                    <a:moveTo>
                      <a:pt x="786" y="468"/>
                    </a:moveTo>
                    <a:cubicBezTo>
                      <a:pt x="610" y="284"/>
                      <a:pt x="694" y="367"/>
                      <a:pt x="594" y="267"/>
                    </a:cubicBezTo>
                    <a:cubicBezTo>
                      <a:pt x="594" y="267"/>
                      <a:pt x="569" y="234"/>
                      <a:pt x="527" y="259"/>
                    </a:cubicBezTo>
                    <a:cubicBezTo>
                      <a:pt x="502" y="267"/>
                      <a:pt x="468" y="284"/>
                      <a:pt x="443" y="301"/>
                    </a:cubicBezTo>
                    <a:cubicBezTo>
                      <a:pt x="418" y="309"/>
                      <a:pt x="393" y="317"/>
                      <a:pt x="384" y="317"/>
                    </a:cubicBezTo>
                    <a:cubicBezTo>
                      <a:pt x="326" y="317"/>
                      <a:pt x="284" y="267"/>
                      <a:pt x="284" y="217"/>
                    </a:cubicBezTo>
                    <a:cubicBezTo>
                      <a:pt x="284" y="175"/>
                      <a:pt x="301" y="142"/>
                      <a:pt x="334" y="125"/>
                    </a:cubicBezTo>
                    <a:cubicBezTo>
                      <a:pt x="368" y="100"/>
                      <a:pt x="460" y="50"/>
                      <a:pt x="460" y="50"/>
                    </a:cubicBezTo>
                    <a:cubicBezTo>
                      <a:pt x="460" y="50"/>
                      <a:pt x="435" y="8"/>
                      <a:pt x="376" y="8"/>
                    </a:cubicBezTo>
                    <a:cubicBezTo>
                      <a:pt x="309" y="8"/>
                      <a:pt x="184" y="100"/>
                      <a:pt x="184" y="100"/>
                    </a:cubicBezTo>
                    <a:cubicBezTo>
                      <a:pt x="184" y="100"/>
                      <a:pt x="150" y="116"/>
                      <a:pt x="100" y="100"/>
                    </a:cubicBezTo>
                    <a:cubicBezTo>
                      <a:pt x="0" y="66"/>
                      <a:pt x="0" y="66"/>
                      <a:pt x="0" y="66"/>
                    </a:cubicBezTo>
                    <a:cubicBezTo>
                      <a:pt x="0" y="426"/>
                      <a:pt x="0" y="426"/>
                      <a:pt x="0" y="426"/>
                    </a:cubicBezTo>
                    <a:cubicBezTo>
                      <a:pt x="0" y="426"/>
                      <a:pt x="25" y="434"/>
                      <a:pt x="50" y="443"/>
                    </a:cubicBezTo>
                    <a:cubicBezTo>
                      <a:pt x="59" y="426"/>
                      <a:pt x="67" y="409"/>
                      <a:pt x="83" y="392"/>
                    </a:cubicBezTo>
                    <a:cubicBezTo>
                      <a:pt x="125" y="351"/>
                      <a:pt x="192" y="351"/>
                      <a:pt x="234" y="392"/>
                    </a:cubicBezTo>
                    <a:cubicBezTo>
                      <a:pt x="242" y="409"/>
                      <a:pt x="251" y="417"/>
                      <a:pt x="251" y="434"/>
                    </a:cubicBezTo>
                    <a:cubicBezTo>
                      <a:pt x="268" y="443"/>
                      <a:pt x="284" y="451"/>
                      <a:pt x="293" y="468"/>
                    </a:cubicBezTo>
                    <a:cubicBezTo>
                      <a:pt x="309" y="476"/>
                      <a:pt x="318" y="493"/>
                      <a:pt x="318" y="510"/>
                    </a:cubicBezTo>
                    <a:cubicBezTo>
                      <a:pt x="334" y="510"/>
                      <a:pt x="351" y="518"/>
                      <a:pt x="360" y="535"/>
                    </a:cubicBezTo>
                    <a:cubicBezTo>
                      <a:pt x="376" y="551"/>
                      <a:pt x="384" y="568"/>
                      <a:pt x="384" y="585"/>
                    </a:cubicBezTo>
                    <a:cubicBezTo>
                      <a:pt x="401" y="585"/>
                      <a:pt x="418" y="593"/>
                      <a:pt x="426" y="610"/>
                    </a:cubicBezTo>
                    <a:cubicBezTo>
                      <a:pt x="451" y="635"/>
                      <a:pt x="460" y="668"/>
                      <a:pt x="451" y="702"/>
                    </a:cubicBezTo>
                    <a:cubicBezTo>
                      <a:pt x="460" y="702"/>
                      <a:pt x="468" y="718"/>
                      <a:pt x="477" y="727"/>
                    </a:cubicBezTo>
                    <a:cubicBezTo>
                      <a:pt x="493" y="744"/>
                      <a:pt x="527" y="744"/>
                      <a:pt x="543" y="727"/>
                    </a:cubicBezTo>
                    <a:cubicBezTo>
                      <a:pt x="560" y="710"/>
                      <a:pt x="560" y="677"/>
                      <a:pt x="543" y="660"/>
                    </a:cubicBezTo>
                    <a:lnTo>
                      <a:pt x="535" y="660"/>
                    </a:lnTo>
                    <a:cubicBezTo>
                      <a:pt x="485" y="602"/>
                      <a:pt x="477" y="593"/>
                      <a:pt x="485" y="585"/>
                    </a:cubicBezTo>
                    <a:cubicBezTo>
                      <a:pt x="493" y="585"/>
                      <a:pt x="502" y="593"/>
                      <a:pt x="560" y="660"/>
                    </a:cubicBezTo>
                    <a:cubicBezTo>
                      <a:pt x="569" y="668"/>
                      <a:pt x="569" y="668"/>
                      <a:pt x="569" y="668"/>
                    </a:cubicBezTo>
                    <a:cubicBezTo>
                      <a:pt x="585" y="685"/>
                      <a:pt x="610" y="685"/>
                      <a:pt x="627" y="668"/>
                    </a:cubicBezTo>
                    <a:cubicBezTo>
                      <a:pt x="644" y="652"/>
                      <a:pt x="644" y="618"/>
                      <a:pt x="627" y="602"/>
                    </a:cubicBezTo>
                    <a:cubicBezTo>
                      <a:pt x="569" y="535"/>
                      <a:pt x="560" y="526"/>
                      <a:pt x="560" y="518"/>
                    </a:cubicBezTo>
                    <a:cubicBezTo>
                      <a:pt x="569" y="518"/>
                      <a:pt x="594" y="551"/>
                      <a:pt x="652" y="610"/>
                    </a:cubicBezTo>
                    <a:cubicBezTo>
                      <a:pt x="669" y="626"/>
                      <a:pt x="702" y="626"/>
                      <a:pt x="719" y="610"/>
                    </a:cubicBezTo>
                    <a:cubicBezTo>
                      <a:pt x="727" y="593"/>
                      <a:pt x="736" y="568"/>
                      <a:pt x="719" y="543"/>
                    </a:cubicBezTo>
                    <a:cubicBezTo>
                      <a:pt x="644" y="468"/>
                      <a:pt x="644" y="468"/>
                      <a:pt x="652" y="459"/>
                    </a:cubicBezTo>
                    <a:lnTo>
                      <a:pt x="727" y="526"/>
                    </a:lnTo>
                    <a:cubicBezTo>
                      <a:pt x="727" y="535"/>
                      <a:pt x="727" y="535"/>
                      <a:pt x="727" y="535"/>
                    </a:cubicBezTo>
                    <a:cubicBezTo>
                      <a:pt x="744" y="551"/>
                      <a:pt x="769" y="551"/>
                      <a:pt x="786" y="535"/>
                    </a:cubicBezTo>
                    <a:cubicBezTo>
                      <a:pt x="803" y="510"/>
                      <a:pt x="803" y="484"/>
                      <a:pt x="786" y="468"/>
                    </a:cubicBezTo>
                    <a:close/>
                    <a:moveTo>
                      <a:pt x="786" y="468"/>
                    </a:moveTo>
                    <a:lnTo>
                      <a:pt x="786" y="468"/>
                    </a:lnTo>
                    <a:close/>
                  </a:path>
                </a:pathLst>
              </a:custGeom>
              <a:solidFill>
                <a:srgbClr val="718DE1"/>
              </a:solidFill>
              <a:ln>
                <a:noFill/>
              </a:ln>
              <a:effectLst/>
            </p:spPr>
            <p:txBody>
              <a:bodyPr anchor="ctr"/>
              <a:lstStyle/>
              <a:p>
                <a:pPr algn="ctr"/>
                <a:endParaRPr sz="2365" dirty="0">
                  <a:solidFill>
                    <a:schemeClr val="tx1">
                      <a:lumMod val="75000"/>
                      <a:lumOff val="25000"/>
                    </a:schemeClr>
                  </a:solidFill>
                  <a:cs typeface="+mn-ea"/>
                  <a:sym typeface="+mn-lt"/>
                </a:endParaRPr>
              </a:p>
            </p:txBody>
          </p:sp>
          <p:sp>
            <p:nvSpPr>
              <p:cNvPr id="109" name="TextBox 34"/>
              <p:cNvSpPr txBox="1"/>
              <p:nvPr/>
            </p:nvSpPr>
            <p:spPr>
              <a:xfrm>
                <a:off x="3760395" y="2081020"/>
                <a:ext cx="1683454" cy="363148"/>
              </a:xfrm>
              <a:prstGeom prst="rect">
                <a:avLst/>
              </a:prstGeom>
            </p:spPr>
            <p:txBody>
              <a:bodyPr vert="horz" wrap="none" lIns="160151" tIns="80075" rIns="160151" bIns="80075" anchor="ctr">
                <a:noAutofit/>
              </a:bodyPr>
              <a:lstStyle/>
              <a:p>
                <a:r>
                  <a:rPr lang="zh-CN" altLang="en-US" sz="1400" dirty="0">
                    <a:solidFill>
                      <a:schemeClr val="tx1">
                        <a:lumMod val="75000"/>
                        <a:lumOff val="25000"/>
                      </a:schemeClr>
                    </a:solidFill>
                    <a:cs typeface="+mn-ea"/>
                    <a:sym typeface="+mn-lt"/>
                  </a:rPr>
                  <a:t>标题文本预设</a:t>
                </a:r>
                <a:endParaRPr lang="zh-CN" altLang="en-US" sz="1400" dirty="0">
                  <a:solidFill>
                    <a:schemeClr val="tx1">
                      <a:lumMod val="75000"/>
                      <a:lumOff val="25000"/>
                    </a:schemeClr>
                  </a:solidFill>
                  <a:cs typeface="+mn-ea"/>
                  <a:sym typeface="+mn-lt"/>
                </a:endParaRPr>
              </a:p>
            </p:txBody>
          </p:sp>
          <p:sp>
            <p:nvSpPr>
              <p:cNvPr id="110" name="TextBox 35"/>
              <p:cNvSpPr txBox="1"/>
              <p:nvPr/>
            </p:nvSpPr>
            <p:spPr>
              <a:xfrm>
                <a:off x="3760395" y="3079921"/>
                <a:ext cx="1683454" cy="363148"/>
              </a:xfrm>
              <a:prstGeom prst="rect">
                <a:avLst/>
              </a:prstGeom>
            </p:spPr>
            <p:txBody>
              <a:bodyPr vert="horz" wrap="none" lIns="160151" tIns="80075" rIns="160151" bIns="80075" anchor="ctr">
                <a:noAutofit/>
              </a:bodyPr>
              <a:lstStyle/>
              <a:p>
                <a:r>
                  <a:rPr lang="zh-CN" altLang="en-US" sz="1400" dirty="0">
                    <a:solidFill>
                      <a:schemeClr val="tx1">
                        <a:lumMod val="75000"/>
                        <a:lumOff val="25000"/>
                      </a:schemeClr>
                    </a:solidFill>
                    <a:cs typeface="+mn-ea"/>
                    <a:sym typeface="+mn-lt"/>
                  </a:rPr>
                  <a:t>标题文本预设</a:t>
                </a:r>
                <a:endParaRPr lang="zh-CN" altLang="en-US" sz="1400" dirty="0">
                  <a:solidFill>
                    <a:schemeClr val="tx1">
                      <a:lumMod val="75000"/>
                      <a:lumOff val="25000"/>
                    </a:schemeClr>
                  </a:solidFill>
                  <a:cs typeface="+mn-ea"/>
                  <a:sym typeface="+mn-lt"/>
                </a:endParaRPr>
              </a:p>
            </p:txBody>
          </p:sp>
          <p:sp>
            <p:nvSpPr>
              <p:cNvPr id="111" name="TextBox 36"/>
              <p:cNvSpPr txBox="1"/>
              <p:nvPr/>
            </p:nvSpPr>
            <p:spPr>
              <a:xfrm>
                <a:off x="3760395" y="4048200"/>
                <a:ext cx="1683454" cy="363148"/>
              </a:xfrm>
              <a:prstGeom prst="rect">
                <a:avLst/>
              </a:prstGeom>
            </p:spPr>
            <p:txBody>
              <a:bodyPr vert="horz" wrap="none" lIns="160151" tIns="80075" rIns="160151" bIns="80075" anchor="ctr">
                <a:noAutofit/>
              </a:bodyPr>
              <a:lstStyle/>
              <a:p>
                <a:r>
                  <a:rPr lang="zh-CN" altLang="en-US" sz="1400" dirty="0">
                    <a:solidFill>
                      <a:schemeClr val="tx1">
                        <a:lumMod val="75000"/>
                        <a:lumOff val="25000"/>
                      </a:schemeClr>
                    </a:solidFill>
                    <a:cs typeface="+mn-ea"/>
                    <a:sym typeface="+mn-lt"/>
                  </a:rPr>
                  <a:t>标题文本预设</a:t>
                </a:r>
                <a:endParaRPr lang="zh-CN" altLang="en-US" sz="1400" dirty="0">
                  <a:solidFill>
                    <a:schemeClr val="tx1">
                      <a:lumMod val="75000"/>
                      <a:lumOff val="25000"/>
                    </a:schemeClr>
                  </a:solidFill>
                  <a:cs typeface="+mn-ea"/>
                  <a:sym typeface="+mn-lt"/>
                </a:endParaRPr>
              </a:p>
            </p:txBody>
          </p:sp>
          <p:sp>
            <p:nvSpPr>
              <p:cNvPr id="112" name="TextBox 37"/>
              <p:cNvSpPr txBox="1"/>
              <p:nvPr/>
            </p:nvSpPr>
            <p:spPr>
              <a:xfrm>
                <a:off x="3760395" y="5040603"/>
                <a:ext cx="1683454" cy="363148"/>
              </a:xfrm>
              <a:prstGeom prst="rect">
                <a:avLst/>
              </a:prstGeom>
            </p:spPr>
            <p:txBody>
              <a:bodyPr vert="horz" wrap="none" lIns="160151" tIns="80075" rIns="160151" bIns="80075" anchor="ctr">
                <a:noAutofit/>
              </a:bodyPr>
              <a:lstStyle/>
              <a:p>
                <a:r>
                  <a:rPr lang="zh-CN" altLang="en-US" sz="1400" dirty="0">
                    <a:solidFill>
                      <a:schemeClr val="tx1">
                        <a:lumMod val="75000"/>
                        <a:lumOff val="25000"/>
                      </a:schemeClr>
                    </a:solidFill>
                    <a:cs typeface="+mn-ea"/>
                    <a:sym typeface="+mn-lt"/>
                  </a:rPr>
                  <a:t>标题文本预设</a:t>
                </a:r>
                <a:endParaRPr lang="zh-CN" altLang="en-US" sz="1400" dirty="0">
                  <a:solidFill>
                    <a:schemeClr val="tx1">
                      <a:lumMod val="75000"/>
                      <a:lumOff val="25000"/>
                    </a:schemeClr>
                  </a:solidFill>
                  <a:cs typeface="+mn-ea"/>
                  <a:sym typeface="+mn-lt"/>
                </a:endParaRPr>
              </a:p>
            </p:txBody>
          </p:sp>
        </p:grpSp>
        <p:sp>
          <p:nvSpPr>
            <p:cNvPr id="120" name="文本框 119"/>
            <p:cNvSpPr txBox="1"/>
            <p:nvPr/>
          </p:nvSpPr>
          <p:spPr>
            <a:xfrm>
              <a:off x="6579568" y="2253586"/>
              <a:ext cx="3562641" cy="662489"/>
            </a:xfrm>
            <a:prstGeom prst="rect">
              <a:avLst/>
            </a:prstGeom>
            <a:noFill/>
          </p:spPr>
          <p:txBody>
            <a:bodyPr wrap="square" rtlCol="0">
              <a:spAutoFit/>
            </a:bodyPr>
            <a:lstStyle/>
            <a:p>
              <a:pPr>
                <a:lnSpc>
                  <a:spcPct val="150000"/>
                </a:lnSpc>
              </a:pPr>
              <a:r>
                <a:rPr lang="zh-CN" altLang="en-US" sz="1315" dirty="0">
                  <a:solidFill>
                    <a:schemeClr val="tx1">
                      <a:lumMod val="75000"/>
                      <a:lumOff val="25000"/>
                    </a:schemeClr>
                  </a:solidFill>
                  <a:cs typeface="+mn-ea"/>
                  <a:sym typeface="+mn-lt"/>
                </a:rPr>
                <a:t>输入替换内容</a:t>
              </a:r>
              <a:r>
                <a:rPr lang="en-US" altLang="zh-CN" sz="1315" dirty="0">
                  <a:solidFill>
                    <a:schemeClr val="tx1">
                      <a:lumMod val="75000"/>
                      <a:lumOff val="25000"/>
                    </a:schemeClr>
                  </a:solidFill>
                  <a:cs typeface="+mn-ea"/>
                  <a:sym typeface="+mn-lt"/>
                </a:rPr>
                <a:t> </a:t>
              </a:r>
              <a:r>
                <a:rPr lang="zh-CN" altLang="en-US" sz="1315" dirty="0">
                  <a:solidFill>
                    <a:schemeClr val="tx1">
                      <a:lumMod val="75000"/>
                      <a:lumOff val="25000"/>
                    </a:schemeClr>
                  </a:solidFill>
                  <a:cs typeface="+mn-ea"/>
                  <a:sym typeface="+mn-lt"/>
                </a:rPr>
                <a:t>输入替换</a:t>
              </a:r>
              <a:r>
                <a:rPr lang="en-US" altLang="zh-CN" sz="1315" dirty="0">
                  <a:solidFill>
                    <a:schemeClr val="tx1">
                      <a:lumMod val="75000"/>
                      <a:lumOff val="25000"/>
                    </a:schemeClr>
                  </a:solidFill>
                  <a:cs typeface="+mn-ea"/>
                  <a:sym typeface="+mn-lt"/>
                </a:rPr>
                <a:t> </a:t>
              </a:r>
              <a:r>
                <a:rPr lang="zh-CN" altLang="en-US" sz="1315" dirty="0">
                  <a:solidFill>
                    <a:schemeClr val="tx1">
                      <a:lumMod val="75000"/>
                      <a:lumOff val="25000"/>
                    </a:schemeClr>
                  </a:solidFill>
                  <a:cs typeface="+mn-ea"/>
                  <a:sym typeface="+mn-lt"/>
                </a:rPr>
                <a:t>输入替换内容</a:t>
              </a:r>
              <a:r>
                <a:rPr lang="en-US" altLang="zh-CN" sz="1315" dirty="0">
                  <a:solidFill>
                    <a:schemeClr val="tx1">
                      <a:lumMod val="75000"/>
                      <a:lumOff val="25000"/>
                    </a:schemeClr>
                  </a:solidFill>
                  <a:cs typeface="+mn-ea"/>
                  <a:sym typeface="+mn-lt"/>
                </a:rPr>
                <a:t> </a:t>
              </a:r>
              <a:r>
                <a:rPr lang="zh-CN" altLang="en-US" sz="1315" dirty="0">
                  <a:solidFill>
                    <a:schemeClr val="tx1">
                      <a:lumMod val="75000"/>
                      <a:lumOff val="25000"/>
                    </a:schemeClr>
                  </a:solidFill>
                  <a:cs typeface="+mn-ea"/>
                  <a:sym typeface="+mn-lt"/>
                </a:rPr>
                <a:t>输入替换</a:t>
              </a:r>
              <a:r>
                <a:rPr lang="en-US" altLang="zh-CN" sz="1315" dirty="0">
                  <a:solidFill>
                    <a:schemeClr val="tx1">
                      <a:lumMod val="75000"/>
                      <a:lumOff val="25000"/>
                    </a:schemeClr>
                  </a:solidFill>
                  <a:cs typeface="+mn-ea"/>
                  <a:sym typeface="+mn-lt"/>
                </a:rPr>
                <a:t> </a:t>
              </a:r>
              <a:endParaRPr lang="en-US" altLang="zh-CN" sz="1315" dirty="0">
                <a:solidFill>
                  <a:schemeClr val="tx1">
                    <a:lumMod val="75000"/>
                    <a:lumOff val="25000"/>
                  </a:schemeClr>
                </a:solidFill>
                <a:cs typeface="+mn-ea"/>
                <a:sym typeface="+mn-lt"/>
              </a:endParaRPr>
            </a:p>
          </p:txBody>
        </p:sp>
        <p:sp>
          <p:nvSpPr>
            <p:cNvPr id="121" name="文本框 120"/>
            <p:cNvSpPr txBox="1"/>
            <p:nvPr/>
          </p:nvSpPr>
          <p:spPr>
            <a:xfrm>
              <a:off x="6579568" y="3117391"/>
              <a:ext cx="3562641" cy="662489"/>
            </a:xfrm>
            <a:prstGeom prst="rect">
              <a:avLst/>
            </a:prstGeom>
            <a:noFill/>
          </p:spPr>
          <p:txBody>
            <a:bodyPr wrap="square" rtlCol="0">
              <a:spAutoFit/>
            </a:bodyPr>
            <a:lstStyle/>
            <a:p>
              <a:pPr>
                <a:lnSpc>
                  <a:spcPct val="150000"/>
                </a:lnSpc>
              </a:pPr>
              <a:r>
                <a:rPr lang="zh-CN" altLang="en-US" sz="1315" dirty="0">
                  <a:solidFill>
                    <a:schemeClr val="tx1">
                      <a:lumMod val="75000"/>
                      <a:lumOff val="25000"/>
                    </a:schemeClr>
                  </a:solidFill>
                  <a:cs typeface="+mn-ea"/>
                  <a:sym typeface="+mn-lt"/>
                </a:rPr>
                <a:t>输入替换内容</a:t>
              </a:r>
              <a:r>
                <a:rPr lang="en-US" altLang="zh-CN" sz="1315" dirty="0">
                  <a:solidFill>
                    <a:schemeClr val="tx1">
                      <a:lumMod val="75000"/>
                      <a:lumOff val="25000"/>
                    </a:schemeClr>
                  </a:solidFill>
                  <a:cs typeface="+mn-ea"/>
                  <a:sym typeface="+mn-lt"/>
                </a:rPr>
                <a:t> </a:t>
              </a:r>
              <a:r>
                <a:rPr lang="zh-CN" altLang="en-US" sz="1315" dirty="0">
                  <a:solidFill>
                    <a:schemeClr val="tx1">
                      <a:lumMod val="75000"/>
                      <a:lumOff val="25000"/>
                    </a:schemeClr>
                  </a:solidFill>
                  <a:cs typeface="+mn-ea"/>
                  <a:sym typeface="+mn-lt"/>
                </a:rPr>
                <a:t>输入替换</a:t>
              </a:r>
              <a:r>
                <a:rPr lang="en-US" altLang="zh-CN" sz="1315" dirty="0">
                  <a:solidFill>
                    <a:schemeClr val="tx1">
                      <a:lumMod val="75000"/>
                      <a:lumOff val="25000"/>
                    </a:schemeClr>
                  </a:solidFill>
                  <a:cs typeface="+mn-ea"/>
                  <a:sym typeface="+mn-lt"/>
                </a:rPr>
                <a:t> </a:t>
              </a:r>
              <a:r>
                <a:rPr lang="zh-CN" altLang="en-US" sz="1315" dirty="0">
                  <a:solidFill>
                    <a:schemeClr val="tx1">
                      <a:lumMod val="75000"/>
                      <a:lumOff val="25000"/>
                    </a:schemeClr>
                  </a:solidFill>
                  <a:cs typeface="+mn-ea"/>
                  <a:sym typeface="+mn-lt"/>
                </a:rPr>
                <a:t>输入替换内容</a:t>
              </a:r>
              <a:r>
                <a:rPr lang="en-US" altLang="zh-CN" sz="1315" dirty="0">
                  <a:solidFill>
                    <a:schemeClr val="tx1">
                      <a:lumMod val="75000"/>
                      <a:lumOff val="25000"/>
                    </a:schemeClr>
                  </a:solidFill>
                  <a:cs typeface="+mn-ea"/>
                  <a:sym typeface="+mn-lt"/>
                </a:rPr>
                <a:t> </a:t>
              </a:r>
              <a:r>
                <a:rPr lang="zh-CN" altLang="en-US" sz="1315" dirty="0">
                  <a:solidFill>
                    <a:schemeClr val="tx1">
                      <a:lumMod val="75000"/>
                      <a:lumOff val="25000"/>
                    </a:schemeClr>
                  </a:solidFill>
                  <a:cs typeface="+mn-ea"/>
                  <a:sym typeface="+mn-lt"/>
                </a:rPr>
                <a:t>输入替换</a:t>
              </a:r>
              <a:r>
                <a:rPr lang="en-US" altLang="zh-CN" sz="1315" dirty="0">
                  <a:solidFill>
                    <a:schemeClr val="tx1">
                      <a:lumMod val="75000"/>
                      <a:lumOff val="25000"/>
                    </a:schemeClr>
                  </a:solidFill>
                  <a:cs typeface="+mn-ea"/>
                  <a:sym typeface="+mn-lt"/>
                </a:rPr>
                <a:t> </a:t>
              </a:r>
              <a:endParaRPr lang="en-US" altLang="zh-CN" sz="1315" dirty="0">
                <a:solidFill>
                  <a:schemeClr val="tx1">
                    <a:lumMod val="75000"/>
                    <a:lumOff val="25000"/>
                  </a:schemeClr>
                </a:solidFill>
                <a:cs typeface="+mn-ea"/>
                <a:sym typeface="+mn-lt"/>
              </a:endParaRPr>
            </a:p>
          </p:txBody>
        </p:sp>
        <p:sp>
          <p:nvSpPr>
            <p:cNvPr id="122" name="文本框 121"/>
            <p:cNvSpPr txBox="1"/>
            <p:nvPr/>
          </p:nvSpPr>
          <p:spPr>
            <a:xfrm>
              <a:off x="6579568" y="3985828"/>
              <a:ext cx="3562641" cy="662489"/>
            </a:xfrm>
            <a:prstGeom prst="rect">
              <a:avLst/>
            </a:prstGeom>
            <a:noFill/>
          </p:spPr>
          <p:txBody>
            <a:bodyPr wrap="square" rtlCol="0">
              <a:spAutoFit/>
            </a:bodyPr>
            <a:lstStyle/>
            <a:p>
              <a:pPr>
                <a:lnSpc>
                  <a:spcPct val="150000"/>
                </a:lnSpc>
              </a:pPr>
              <a:r>
                <a:rPr lang="zh-CN" altLang="en-US" sz="1315" dirty="0">
                  <a:solidFill>
                    <a:schemeClr val="tx1">
                      <a:lumMod val="75000"/>
                      <a:lumOff val="25000"/>
                    </a:schemeClr>
                  </a:solidFill>
                  <a:cs typeface="+mn-ea"/>
                  <a:sym typeface="+mn-lt"/>
                </a:rPr>
                <a:t>输入替换内容</a:t>
              </a:r>
              <a:r>
                <a:rPr lang="en-US" altLang="zh-CN" sz="1315" dirty="0">
                  <a:solidFill>
                    <a:schemeClr val="tx1">
                      <a:lumMod val="75000"/>
                      <a:lumOff val="25000"/>
                    </a:schemeClr>
                  </a:solidFill>
                  <a:cs typeface="+mn-ea"/>
                  <a:sym typeface="+mn-lt"/>
                </a:rPr>
                <a:t> </a:t>
              </a:r>
              <a:r>
                <a:rPr lang="zh-CN" altLang="en-US" sz="1315" dirty="0">
                  <a:solidFill>
                    <a:schemeClr val="tx1">
                      <a:lumMod val="75000"/>
                      <a:lumOff val="25000"/>
                    </a:schemeClr>
                  </a:solidFill>
                  <a:cs typeface="+mn-ea"/>
                  <a:sym typeface="+mn-lt"/>
                </a:rPr>
                <a:t>输入替换</a:t>
              </a:r>
              <a:r>
                <a:rPr lang="en-US" altLang="zh-CN" sz="1315" dirty="0">
                  <a:solidFill>
                    <a:schemeClr val="tx1">
                      <a:lumMod val="75000"/>
                      <a:lumOff val="25000"/>
                    </a:schemeClr>
                  </a:solidFill>
                  <a:cs typeface="+mn-ea"/>
                  <a:sym typeface="+mn-lt"/>
                </a:rPr>
                <a:t> </a:t>
              </a:r>
              <a:r>
                <a:rPr lang="zh-CN" altLang="en-US" sz="1315" dirty="0">
                  <a:solidFill>
                    <a:schemeClr val="tx1">
                      <a:lumMod val="75000"/>
                      <a:lumOff val="25000"/>
                    </a:schemeClr>
                  </a:solidFill>
                  <a:cs typeface="+mn-ea"/>
                  <a:sym typeface="+mn-lt"/>
                </a:rPr>
                <a:t>输入替换内容</a:t>
              </a:r>
              <a:r>
                <a:rPr lang="en-US" altLang="zh-CN" sz="1315" dirty="0">
                  <a:solidFill>
                    <a:schemeClr val="tx1">
                      <a:lumMod val="75000"/>
                      <a:lumOff val="25000"/>
                    </a:schemeClr>
                  </a:solidFill>
                  <a:cs typeface="+mn-ea"/>
                  <a:sym typeface="+mn-lt"/>
                </a:rPr>
                <a:t> </a:t>
              </a:r>
              <a:r>
                <a:rPr lang="zh-CN" altLang="en-US" sz="1315" dirty="0">
                  <a:solidFill>
                    <a:schemeClr val="tx1">
                      <a:lumMod val="75000"/>
                      <a:lumOff val="25000"/>
                    </a:schemeClr>
                  </a:solidFill>
                  <a:cs typeface="+mn-ea"/>
                  <a:sym typeface="+mn-lt"/>
                </a:rPr>
                <a:t>输入替换</a:t>
              </a:r>
              <a:r>
                <a:rPr lang="en-US" altLang="zh-CN" sz="1315" dirty="0">
                  <a:solidFill>
                    <a:schemeClr val="tx1">
                      <a:lumMod val="75000"/>
                      <a:lumOff val="25000"/>
                    </a:schemeClr>
                  </a:solidFill>
                  <a:cs typeface="+mn-ea"/>
                  <a:sym typeface="+mn-lt"/>
                </a:rPr>
                <a:t> </a:t>
              </a:r>
              <a:endParaRPr lang="en-US" altLang="zh-CN" sz="1315" dirty="0">
                <a:solidFill>
                  <a:schemeClr val="tx1">
                    <a:lumMod val="75000"/>
                    <a:lumOff val="25000"/>
                  </a:schemeClr>
                </a:solidFill>
                <a:cs typeface="+mn-ea"/>
                <a:sym typeface="+mn-lt"/>
              </a:endParaRPr>
            </a:p>
          </p:txBody>
        </p:sp>
        <p:sp>
          <p:nvSpPr>
            <p:cNvPr id="123" name="文本框 122"/>
            <p:cNvSpPr txBox="1"/>
            <p:nvPr/>
          </p:nvSpPr>
          <p:spPr>
            <a:xfrm>
              <a:off x="6579568" y="4805433"/>
              <a:ext cx="3562641" cy="662489"/>
            </a:xfrm>
            <a:prstGeom prst="rect">
              <a:avLst/>
            </a:prstGeom>
            <a:noFill/>
          </p:spPr>
          <p:txBody>
            <a:bodyPr wrap="square" rtlCol="0">
              <a:spAutoFit/>
            </a:bodyPr>
            <a:lstStyle/>
            <a:p>
              <a:pPr>
                <a:lnSpc>
                  <a:spcPct val="150000"/>
                </a:lnSpc>
              </a:pPr>
              <a:r>
                <a:rPr lang="zh-CN" altLang="en-US" sz="1315" dirty="0">
                  <a:solidFill>
                    <a:schemeClr val="tx1">
                      <a:lumMod val="75000"/>
                      <a:lumOff val="25000"/>
                    </a:schemeClr>
                  </a:solidFill>
                  <a:cs typeface="+mn-ea"/>
                  <a:sym typeface="+mn-lt"/>
                </a:rPr>
                <a:t>输入替换内容</a:t>
              </a:r>
              <a:r>
                <a:rPr lang="en-US" altLang="zh-CN" sz="1315" dirty="0">
                  <a:solidFill>
                    <a:schemeClr val="tx1">
                      <a:lumMod val="75000"/>
                      <a:lumOff val="25000"/>
                    </a:schemeClr>
                  </a:solidFill>
                  <a:cs typeface="+mn-ea"/>
                  <a:sym typeface="+mn-lt"/>
                </a:rPr>
                <a:t> </a:t>
              </a:r>
              <a:r>
                <a:rPr lang="zh-CN" altLang="en-US" sz="1315" dirty="0">
                  <a:solidFill>
                    <a:schemeClr val="tx1">
                      <a:lumMod val="75000"/>
                      <a:lumOff val="25000"/>
                    </a:schemeClr>
                  </a:solidFill>
                  <a:cs typeface="+mn-ea"/>
                  <a:sym typeface="+mn-lt"/>
                </a:rPr>
                <a:t>输入替换</a:t>
              </a:r>
              <a:r>
                <a:rPr lang="en-US" altLang="zh-CN" sz="1315" dirty="0">
                  <a:solidFill>
                    <a:schemeClr val="tx1">
                      <a:lumMod val="75000"/>
                      <a:lumOff val="25000"/>
                    </a:schemeClr>
                  </a:solidFill>
                  <a:cs typeface="+mn-ea"/>
                  <a:sym typeface="+mn-lt"/>
                </a:rPr>
                <a:t> </a:t>
              </a:r>
              <a:r>
                <a:rPr lang="zh-CN" altLang="en-US" sz="1315" dirty="0">
                  <a:solidFill>
                    <a:schemeClr val="tx1">
                      <a:lumMod val="75000"/>
                      <a:lumOff val="25000"/>
                    </a:schemeClr>
                  </a:solidFill>
                  <a:cs typeface="+mn-ea"/>
                  <a:sym typeface="+mn-lt"/>
                </a:rPr>
                <a:t>输入替换内容</a:t>
              </a:r>
              <a:r>
                <a:rPr lang="en-US" altLang="zh-CN" sz="1315" dirty="0">
                  <a:solidFill>
                    <a:schemeClr val="tx1">
                      <a:lumMod val="75000"/>
                      <a:lumOff val="25000"/>
                    </a:schemeClr>
                  </a:solidFill>
                  <a:cs typeface="+mn-ea"/>
                  <a:sym typeface="+mn-lt"/>
                </a:rPr>
                <a:t> </a:t>
              </a:r>
              <a:r>
                <a:rPr lang="zh-CN" altLang="en-US" sz="1315" dirty="0">
                  <a:solidFill>
                    <a:schemeClr val="tx1">
                      <a:lumMod val="75000"/>
                      <a:lumOff val="25000"/>
                    </a:schemeClr>
                  </a:solidFill>
                  <a:cs typeface="+mn-ea"/>
                  <a:sym typeface="+mn-lt"/>
                </a:rPr>
                <a:t>输入替换</a:t>
              </a:r>
              <a:r>
                <a:rPr lang="en-US" altLang="zh-CN" sz="1315" dirty="0">
                  <a:solidFill>
                    <a:schemeClr val="tx1">
                      <a:lumMod val="75000"/>
                      <a:lumOff val="25000"/>
                    </a:schemeClr>
                  </a:solidFill>
                  <a:cs typeface="+mn-ea"/>
                  <a:sym typeface="+mn-lt"/>
                </a:rPr>
                <a:t> </a:t>
              </a:r>
              <a:endParaRPr lang="en-US" altLang="zh-CN" sz="1315" dirty="0">
                <a:solidFill>
                  <a:schemeClr val="tx1">
                    <a:lumMod val="75000"/>
                    <a:lumOff val="25000"/>
                  </a:schemeClr>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4"/>
                                        </p:tgtEl>
                                        <p:attrNameLst>
                                          <p:attrName>style.visibility</p:attrName>
                                        </p:attrNameLst>
                                      </p:cBhvr>
                                      <p:to>
                                        <p:strVal val="visible"/>
                                      </p:to>
                                    </p:set>
                                    <p:animEffect transition="in" filter="fade">
                                      <p:cBhvr>
                                        <p:cTn id="11"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雷锋PPT网 www.lfppt.com"/>
          <p:cNvSpPr/>
          <p:nvPr/>
        </p:nvSpPr>
        <p:spPr>
          <a:xfrm>
            <a:off x="3054141" y="3067934"/>
            <a:ext cx="6083717" cy="1862048"/>
          </a:xfrm>
          <a:prstGeom prst="rect">
            <a:avLst/>
          </a:prstGeom>
        </p:spPr>
        <p:txBody>
          <a:bodyPr wrap="none">
            <a:spAutoFit/>
          </a:bodyPr>
          <a:lstStyle/>
          <a:p>
            <a:pPr algn="ctr"/>
            <a:r>
              <a:rPr kumimoji="1" lang="zh-CN" altLang="en-US" sz="11500" dirty="0">
                <a:solidFill>
                  <a:srgbClr val="647BCC"/>
                </a:solidFill>
                <a:cs typeface="+mn-ea"/>
                <a:sym typeface="+mn-lt"/>
              </a:rPr>
              <a:t>才艺展示</a:t>
            </a:r>
            <a:endParaRPr kumimoji="1" lang="zh-CN" altLang="en-US" sz="11500" dirty="0">
              <a:solidFill>
                <a:srgbClr val="647BCC"/>
              </a:solidFill>
              <a:cs typeface="+mn-ea"/>
              <a:sym typeface="+mn-lt"/>
            </a:endParaRPr>
          </a:p>
        </p:txBody>
      </p:sp>
      <p:sp>
        <p:nvSpPr>
          <p:cNvPr id="3" name="矩形 2"/>
          <p:cNvSpPr/>
          <p:nvPr/>
        </p:nvSpPr>
        <p:spPr>
          <a:xfrm>
            <a:off x="5580473" y="1972669"/>
            <a:ext cx="1031051" cy="1107996"/>
          </a:xfrm>
          <a:prstGeom prst="rect">
            <a:avLst/>
          </a:prstGeom>
        </p:spPr>
        <p:txBody>
          <a:bodyPr wrap="none">
            <a:spAutoFit/>
          </a:bodyPr>
          <a:lstStyle/>
          <a:p>
            <a:pPr algn="ctr"/>
            <a:r>
              <a:rPr kumimoji="1" lang="zh-CN" altLang="en-US" sz="6600" dirty="0">
                <a:solidFill>
                  <a:schemeClr val="bg1"/>
                </a:solidFill>
                <a:cs typeface="+mn-ea"/>
                <a:sym typeface="+mn-lt"/>
              </a:rPr>
              <a:t>二</a:t>
            </a:r>
            <a:endParaRPr kumimoji="1" lang="zh-CN" altLang="en-US" sz="66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68115" y="678890"/>
            <a:ext cx="3467620" cy="584776"/>
            <a:chOff x="1168115" y="678890"/>
            <a:chExt cx="3467620" cy="584776"/>
          </a:xfrm>
        </p:grpSpPr>
        <p:sp>
          <p:nvSpPr>
            <p:cNvPr id="6" name="矩形 5"/>
            <p:cNvSpPr/>
            <p:nvPr/>
          </p:nvSpPr>
          <p:spPr>
            <a:xfrm>
              <a:off x="1168115" y="678891"/>
              <a:ext cx="595035" cy="584775"/>
            </a:xfrm>
            <a:prstGeom prst="rect">
              <a:avLst/>
            </a:prstGeom>
          </p:spPr>
          <p:txBody>
            <a:bodyPr wrap="none">
              <a:spAutoFit/>
            </a:bodyPr>
            <a:lstStyle/>
            <a:p>
              <a:pPr algn="ctr"/>
              <a:r>
                <a:rPr kumimoji="1" lang="zh-CN" altLang="en-US" sz="3200" dirty="0">
                  <a:solidFill>
                    <a:schemeClr val="bg1"/>
                  </a:solidFill>
                  <a:cs typeface="+mn-ea"/>
                  <a:sym typeface="+mn-lt"/>
                </a:rPr>
                <a:t>二</a:t>
              </a:r>
              <a:endParaRPr kumimoji="1" lang="zh-CN" altLang="en-US" sz="3200" dirty="0">
                <a:solidFill>
                  <a:schemeClr val="bg1"/>
                </a:solidFill>
                <a:cs typeface="+mn-ea"/>
                <a:sym typeface="+mn-lt"/>
              </a:endParaRPr>
            </a:p>
          </p:txBody>
        </p:sp>
        <p:sp>
          <p:nvSpPr>
            <p:cNvPr id="7" name="矩形 6"/>
            <p:cNvSpPr/>
            <p:nvPr/>
          </p:nvSpPr>
          <p:spPr>
            <a:xfrm>
              <a:off x="1988857" y="678890"/>
              <a:ext cx="2646878" cy="584775"/>
            </a:xfrm>
            <a:prstGeom prst="rect">
              <a:avLst/>
            </a:prstGeom>
          </p:spPr>
          <p:txBody>
            <a:bodyPr wrap="none">
              <a:spAutoFit/>
            </a:bodyPr>
            <a:lstStyle/>
            <a:p>
              <a:pPr algn="ctr"/>
              <a:r>
                <a:rPr kumimoji="1" lang="zh-CN" altLang="en-US" sz="3200" dirty="0">
                  <a:solidFill>
                    <a:schemeClr val="bg1"/>
                  </a:solidFill>
                  <a:cs typeface="+mn-ea"/>
                  <a:sym typeface="+mn-lt"/>
                </a:rPr>
                <a:t>在此输入标题</a:t>
              </a:r>
              <a:endParaRPr kumimoji="1" lang="zh-CN" altLang="en-US" sz="3200" dirty="0">
                <a:solidFill>
                  <a:schemeClr val="bg1"/>
                </a:solidFill>
                <a:cs typeface="+mn-ea"/>
                <a:sym typeface="+mn-lt"/>
              </a:endParaRPr>
            </a:p>
          </p:txBody>
        </p:sp>
      </p:grpSp>
      <p:grpSp>
        <p:nvGrpSpPr>
          <p:cNvPr id="8" name="组合 7"/>
          <p:cNvGrpSpPr/>
          <p:nvPr/>
        </p:nvGrpSpPr>
        <p:grpSpPr>
          <a:xfrm>
            <a:off x="1763150" y="1987185"/>
            <a:ext cx="4706945" cy="3243351"/>
            <a:chOff x="4900050" y="1490388"/>
            <a:chExt cx="3530209" cy="2432513"/>
          </a:xfrm>
        </p:grpSpPr>
        <p:sp>
          <p:nvSpPr>
            <p:cNvPr id="9" name="TextBox 23"/>
            <p:cNvSpPr txBox="1"/>
            <p:nvPr/>
          </p:nvSpPr>
          <p:spPr>
            <a:xfrm>
              <a:off x="5354995" y="1511287"/>
              <a:ext cx="3075264" cy="396262"/>
            </a:xfrm>
            <a:prstGeom prst="rect">
              <a:avLst/>
            </a:prstGeom>
            <a:noFill/>
          </p:spPr>
          <p:txBody>
            <a:bodyPr wrap="square">
              <a:normAutofit/>
            </a:bodyPr>
            <a:lstStyle/>
            <a:p>
              <a:pPr>
                <a:lnSpc>
                  <a:spcPct val="120000"/>
                </a:lnSpc>
                <a:defRPr/>
              </a:pPr>
              <a:r>
                <a:rPr lang="zh-CN" altLang="en-US" sz="1000" dirty="0">
                  <a:solidFill>
                    <a:schemeClr val="tx1">
                      <a:lumMod val="75000"/>
                      <a:lumOff val="25000"/>
                    </a:schemeClr>
                  </a:solidFill>
                  <a:cs typeface="+mn-ea"/>
                  <a:sym typeface="+mn-lt"/>
                </a:rPr>
                <a:t>此部分内容作为文字排版占位显示（建议使用主题字体）通常规则为在</a:t>
              </a:r>
              <a:r>
                <a:rPr lang="en-US" altLang="zh-CN" sz="1000" dirty="0">
                  <a:solidFill>
                    <a:schemeClr val="tx1">
                      <a:lumMod val="75000"/>
                      <a:lumOff val="25000"/>
                    </a:schemeClr>
                  </a:solidFill>
                  <a:cs typeface="+mn-ea"/>
                  <a:sym typeface="+mn-lt"/>
                </a:rPr>
                <a:t>PPT</a:t>
              </a:r>
              <a:r>
                <a:rPr lang="zh-CN" altLang="en-US" sz="1000" dirty="0">
                  <a:solidFill>
                    <a:schemeClr val="tx1">
                      <a:lumMod val="75000"/>
                      <a:lumOff val="25000"/>
                    </a:schemeClr>
                  </a:solidFill>
                  <a:cs typeface="+mn-ea"/>
                  <a:sym typeface="+mn-lt"/>
                </a:rPr>
                <a:t>文档下中英文各使用一种字体以保持全文档统一</a:t>
              </a:r>
              <a:endParaRPr lang="zh-CN" altLang="en-US" sz="1000" dirty="0">
                <a:solidFill>
                  <a:schemeClr val="tx1">
                    <a:lumMod val="75000"/>
                    <a:lumOff val="25000"/>
                  </a:schemeClr>
                </a:solidFill>
                <a:cs typeface="+mn-ea"/>
                <a:sym typeface="+mn-lt"/>
              </a:endParaRPr>
            </a:p>
          </p:txBody>
        </p:sp>
        <p:sp>
          <p:nvSpPr>
            <p:cNvPr id="10" name="Oval 24"/>
            <p:cNvSpPr/>
            <p:nvPr/>
          </p:nvSpPr>
          <p:spPr>
            <a:xfrm>
              <a:off x="4900914" y="1490388"/>
              <a:ext cx="426575" cy="426575"/>
            </a:xfrm>
            <a:prstGeom prst="ellipse">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35" dirty="0">
                <a:solidFill>
                  <a:schemeClr val="bg1">
                    <a:lumMod val="50000"/>
                  </a:schemeClr>
                </a:solidFill>
                <a:cs typeface="+mn-ea"/>
                <a:sym typeface="+mn-lt"/>
              </a:endParaRPr>
            </a:p>
          </p:txBody>
        </p:sp>
        <p:sp>
          <p:nvSpPr>
            <p:cNvPr id="11" name="TextBox 25"/>
            <p:cNvSpPr txBox="1"/>
            <p:nvPr/>
          </p:nvSpPr>
          <p:spPr>
            <a:xfrm>
              <a:off x="5354995" y="2183328"/>
              <a:ext cx="3075264" cy="396262"/>
            </a:xfrm>
            <a:prstGeom prst="rect">
              <a:avLst/>
            </a:prstGeom>
            <a:noFill/>
          </p:spPr>
          <p:txBody>
            <a:bodyPr wrap="square">
              <a:normAutofit/>
            </a:bodyPr>
            <a:lstStyle/>
            <a:p>
              <a:pPr>
                <a:lnSpc>
                  <a:spcPct val="120000"/>
                </a:lnSpc>
                <a:defRPr/>
              </a:pPr>
              <a:r>
                <a:rPr lang="zh-CN" altLang="en-US" sz="1000" dirty="0">
                  <a:solidFill>
                    <a:schemeClr val="tx1">
                      <a:lumMod val="75000"/>
                      <a:lumOff val="25000"/>
                    </a:schemeClr>
                  </a:solidFill>
                  <a:cs typeface="+mn-ea"/>
                  <a:sym typeface="+mn-lt"/>
                </a:rPr>
                <a:t>此部分内容作为文字排版占位显示（建议使用主题字体）通常规则为在</a:t>
              </a:r>
              <a:r>
                <a:rPr lang="en-US" altLang="zh-CN" sz="1000" dirty="0">
                  <a:solidFill>
                    <a:schemeClr val="tx1">
                      <a:lumMod val="75000"/>
                      <a:lumOff val="25000"/>
                    </a:schemeClr>
                  </a:solidFill>
                  <a:cs typeface="+mn-ea"/>
                  <a:sym typeface="+mn-lt"/>
                </a:rPr>
                <a:t>PPT</a:t>
              </a:r>
              <a:r>
                <a:rPr lang="zh-CN" altLang="en-US" sz="1000" dirty="0">
                  <a:solidFill>
                    <a:schemeClr val="tx1">
                      <a:lumMod val="75000"/>
                      <a:lumOff val="25000"/>
                    </a:schemeClr>
                  </a:solidFill>
                  <a:cs typeface="+mn-ea"/>
                  <a:sym typeface="+mn-lt"/>
                </a:rPr>
                <a:t>文档下中英文各使用一种字体以保持全文档统一</a:t>
              </a:r>
              <a:endParaRPr lang="zh-CN" altLang="en-US" sz="1000" dirty="0">
                <a:solidFill>
                  <a:schemeClr val="tx1">
                    <a:lumMod val="75000"/>
                    <a:lumOff val="25000"/>
                  </a:schemeClr>
                </a:solidFill>
                <a:cs typeface="+mn-ea"/>
                <a:sym typeface="+mn-lt"/>
              </a:endParaRPr>
            </a:p>
          </p:txBody>
        </p:sp>
        <p:sp>
          <p:nvSpPr>
            <p:cNvPr id="12" name="Oval 26"/>
            <p:cNvSpPr/>
            <p:nvPr/>
          </p:nvSpPr>
          <p:spPr>
            <a:xfrm>
              <a:off x="4900914" y="2162428"/>
              <a:ext cx="426575" cy="42657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35" dirty="0">
                <a:solidFill>
                  <a:schemeClr val="bg1">
                    <a:lumMod val="50000"/>
                  </a:schemeClr>
                </a:solidFill>
                <a:cs typeface="+mn-ea"/>
                <a:sym typeface="+mn-lt"/>
              </a:endParaRPr>
            </a:p>
          </p:txBody>
        </p:sp>
        <p:sp>
          <p:nvSpPr>
            <p:cNvPr id="13" name="TextBox 27"/>
            <p:cNvSpPr txBox="1"/>
            <p:nvPr/>
          </p:nvSpPr>
          <p:spPr>
            <a:xfrm>
              <a:off x="5354995" y="2845184"/>
              <a:ext cx="3075264" cy="396262"/>
            </a:xfrm>
            <a:prstGeom prst="rect">
              <a:avLst/>
            </a:prstGeom>
            <a:noFill/>
          </p:spPr>
          <p:txBody>
            <a:bodyPr wrap="square">
              <a:normAutofit/>
            </a:bodyPr>
            <a:lstStyle/>
            <a:p>
              <a:pPr>
                <a:lnSpc>
                  <a:spcPct val="120000"/>
                </a:lnSpc>
                <a:defRPr/>
              </a:pPr>
              <a:r>
                <a:rPr lang="zh-CN" altLang="en-US" sz="1000" dirty="0">
                  <a:solidFill>
                    <a:schemeClr val="tx1">
                      <a:lumMod val="75000"/>
                      <a:lumOff val="25000"/>
                    </a:schemeClr>
                  </a:solidFill>
                  <a:cs typeface="+mn-ea"/>
                  <a:sym typeface="+mn-lt"/>
                </a:rPr>
                <a:t>此部分内容作为文字排版占位显示（建议使用主题字体）通常规则为在</a:t>
              </a:r>
              <a:r>
                <a:rPr lang="en-US" altLang="zh-CN" sz="1000" dirty="0">
                  <a:solidFill>
                    <a:schemeClr val="tx1">
                      <a:lumMod val="75000"/>
                      <a:lumOff val="25000"/>
                    </a:schemeClr>
                  </a:solidFill>
                  <a:cs typeface="+mn-ea"/>
                  <a:sym typeface="+mn-lt"/>
                </a:rPr>
                <a:t>PPT</a:t>
              </a:r>
              <a:r>
                <a:rPr lang="zh-CN" altLang="en-US" sz="1000" dirty="0">
                  <a:solidFill>
                    <a:schemeClr val="tx1">
                      <a:lumMod val="75000"/>
                      <a:lumOff val="25000"/>
                    </a:schemeClr>
                  </a:solidFill>
                  <a:cs typeface="+mn-ea"/>
                  <a:sym typeface="+mn-lt"/>
                </a:rPr>
                <a:t>文档下中英文各使用一种字体以保持全文档统一</a:t>
              </a:r>
              <a:endParaRPr lang="zh-CN" altLang="en-US" sz="1000" dirty="0">
                <a:solidFill>
                  <a:schemeClr val="tx1">
                    <a:lumMod val="75000"/>
                    <a:lumOff val="25000"/>
                  </a:schemeClr>
                </a:solidFill>
                <a:cs typeface="+mn-ea"/>
                <a:sym typeface="+mn-lt"/>
              </a:endParaRPr>
            </a:p>
          </p:txBody>
        </p:sp>
        <p:sp>
          <p:nvSpPr>
            <p:cNvPr id="14" name="Oval 28"/>
            <p:cNvSpPr/>
            <p:nvPr/>
          </p:nvSpPr>
          <p:spPr>
            <a:xfrm>
              <a:off x="4900914" y="2824285"/>
              <a:ext cx="426575" cy="426575"/>
            </a:xfrm>
            <a:prstGeom prst="ellipse">
              <a:avLst/>
            </a:prstGeom>
            <a:solidFill>
              <a:srgbClr val="718DE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35" dirty="0">
                <a:solidFill>
                  <a:schemeClr val="bg1">
                    <a:lumMod val="50000"/>
                  </a:schemeClr>
                </a:solidFill>
                <a:cs typeface="+mn-ea"/>
                <a:sym typeface="+mn-lt"/>
              </a:endParaRPr>
            </a:p>
          </p:txBody>
        </p:sp>
        <p:sp>
          <p:nvSpPr>
            <p:cNvPr id="15" name="TextBox 29"/>
            <p:cNvSpPr txBox="1"/>
            <p:nvPr/>
          </p:nvSpPr>
          <p:spPr>
            <a:xfrm>
              <a:off x="5354995" y="3517225"/>
              <a:ext cx="3075264" cy="396262"/>
            </a:xfrm>
            <a:prstGeom prst="rect">
              <a:avLst/>
            </a:prstGeom>
            <a:noFill/>
          </p:spPr>
          <p:txBody>
            <a:bodyPr wrap="square">
              <a:normAutofit/>
            </a:bodyPr>
            <a:lstStyle/>
            <a:p>
              <a:pPr>
                <a:lnSpc>
                  <a:spcPct val="120000"/>
                </a:lnSpc>
                <a:defRPr/>
              </a:pPr>
              <a:r>
                <a:rPr lang="zh-CN" altLang="en-US" sz="1000" dirty="0">
                  <a:solidFill>
                    <a:schemeClr val="tx1">
                      <a:lumMod val="75000"/>
                      <a:lumOff val="25000"/>
                    </a:schemeClr>
                  </a:solidFill>
                  <a:cs typeface="+mn-ea"/>
                  <a:sym typeface="+mn-lt"/>
                </a:rPr>
                <a:t>此部分内容作为文字排版占位显示（建议使用主题字体）通常规则为在</a:t>
              </a:r>
              <a:r>
                <a:rPr lang="en-US" altLang="zh-CN" sz="1000" dirty="0">
                  <a:solidFill>
                    <a:schemeClr val="tx1">
                      <a:lumMod val="75000"/>
                      <a:lumOff val="25000"/>
                    </a:schemeClr>
                  </a:solidFill>
                  <a:cs typeface="+mn-ea"/>
                  <a:sym typeface="+mn-lt"/>
                </a:rPr>
                <a:t>PPT</a:t>
              </a:r>
              <a:r>
                <a:rPr lang="zh-CN" altLang="en-US" sz="1000" dirty="0">
                  <a:solidFill>
                    <a:schemeClr val="tx1">
                      <a:lumMod val="75000"/>
                      <a:lumOff val="25000"/>
                    </a:schemeClr>
                  </a:solidFill>
                  <a:cs typeface="+mn-ea"/>
                  <a:sym typeface="+mn-lt"/>
                </a:rPr>
                <a:t>文档下中英文各使用一种字体以保持全文档统一</a:t>
              </a:r>
              <a:endParaRPr lang="zh-CN" altLang="en-US" sz="1000" dirty="0">
                <a:solidFill>
                  <a:schemeClr val="tx1">
                    <a:lumMod val="75000"/>
                    <a:lumOff val="25000"/>
                  </a:schemeClr>
                </a:solidFill>
                <a:cs typeface="+mn-ea"/>
                <a:sym typeface="+mn-lt"/>
              </a:endParaRPr>
            </a:p>
          </p:txBody>
        </p:sp>
        <p:sp>
          <p:nvSpPr>
            <p:cNvPr id="16" name="Oval 30"/>
            <p:cNvSpPr/>
            <p:nvPr/>
          </p:nvSpPr>
          <p:spPr>
            <a:xfrm>
              <a:off x="4900914" y="3496326"/>
              <a:ext cx="426575" cy="42657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35" dirty="0">
                <a:solidFill>
                  <a:schemeClr val="bg1">
                    <a:lumMod val="50000"/>
                  </a:schemeClr>
                </a:solidFill>
                <a:cs typeface="+mn-ea"/>
                <a:sym typeface="+mn-lt"/>
              </a:endParaRPr>
            </a:p>
          </p:txBody>
        </p:sp>
        <p:sp>
          <p:nvSpPr>
            <p:cNvPr id="17" name="TextBox 31"/>
            <p:cNvSpPr txBox="1"/>
            <p:nvPr/>
          </p:nvSpPr>
          <p:spPr>
            <a:xfrm>
              <a:off x="4900914" y="1563163"/>
              <a:ext cx="446276" cy="253915"/>
            </a:xfrm>
            <a:prstGeom prst="rect">
              <a:avLst/>
            </a:prstGeom>
            <a:noFill/>
          </p:spPr>
          <p:txBody>
            <a:bodyPr wrap="none">
              <a:normAutofit/>
            </a:bodyPr>
            <a:lstStyle/>
            <a:p>
              <a:r>
                <a:rPr lang="en-US" sz="1465" b="1" dirty="0">
                  <a:solidFill>
                    <a:schemeClr val="bg1"/>
                  </a:solidFill>
                  <a:cs typeface="+mn-ea"/>
                  <a:sym typeface="+mn-lt"/>
                </a:rPr>
                <a:t>30%</a:t>
              </a:r>
              <a:endParaRPr lang="en-US" sz="1465" b="1" dirty="0">
                <a:solidFill>
                  <a:schemeClr val="bg1"/>
                </a:solidFill>
                <a:cs typeface="+mn-ea"/>
                <a:sym typeface="+mn-lt"/>
              </a:endParaRPr>
            </a:p>
          </p:txBody>
        </p:sp>
        <p:sp>
          <p:nvSpPr>
            <p:cNvPr id="18" name="TextBox 32"/>
            <p:cNvSpPr txBox="1"/>
            <p:nvPr/>
          </p:nvSpPr>
          <p:spPr>
            <a:xfrm>
              <a:off x="4900050" y="2237066"/>
              <a:ext cx="446276" cy="253915"/>
            </a:xfrm>
            <a:prstGeom prst="rect">
              <a:avLst/>
            </a:prstGeom>
            <a:noFill/>
          </p:spPr>
          <p:txBody>
            <a:bodyPr wrap="none">
              <a:normAutofit/>
            </a:bodyPr>
            <a:lstStyle/>
            <a:p>
              <a:r>
                <a:rPr lang="en-US" sz="1465" b="1" dirty="0">
                  <a:solidFill>
                    <a:schemeClr val="bg1"/>
                  </a:solidFill>
                  <a:cs typeface="+mn-ea"/>
                  <a:sym typeface="+mn-lt"/>
                </a:rPr>
                <a:t>70%</a:t>
              </a:r>
              <a:endParaRPr lang="en-US" sz="1465" b="1" dirty="0">
                <a:solidFill>
                  <a:schemeClr val="bg1"/>
                </a:solidFill>
                <a:cs typeface="+mn-ea"/>
                <a:sym typeface="+mn-lt"/>
              </a:endParaRPr>
            </a:p>
          </p:txBody>
        </p:sp>
        <p:sp>
          <p:nvSpPr>
            <p:cNvPr id="19" name="TextBox 33"/>
            <p:cNvSpPr txBox="1"/>
            <p:nvPr/>
          </p:nvSpPr>
          <p:spPr>
            <a:xfrm>
              <a:off x="4903218" y="2898922"/>
              <a:ext cx="446276" cy="253915"/>
            </a:xfrm>
            <a:prstGeom prst="rect">
              <a:avLst/>
            </a:prstGeom>
            <a:noFill/>
          </p:spPr>
          <p:txBody>
            <a:bodyPr wrap="none">
              <a:normAutofit/>
            </a:bodyPr>
            <a:lstStyle/>
            <a:p>
              <a:r>
                <a:rPr lang="en-US" sz="1465" b="1" dirty="0">
                  <a:solidFill>
                    <a:schemeClr val="bg1"/>
                  </a:solidFill>
                  <a:cs typeface="+mn-ea"/>
                  <a:sym typeface="+mn-lt"/>
                </a:rPr>
                <a:t>50%</a:t>
              </a:r>
              <a:endParaRPr lang="en-US" sz="1465" b="1" dirty="0">
                <a:solidFill>
                  <a:schemeClr val="bg1"/>
                </a:solidFill>
                <a:cs typeface="+mn-ea"/>
                <a:sym typeface="+mn-lt"/>
              </a:endParaRPr>
            </a:p>
          </p:txBody>
        </p:sp>
        <p:sp>
          <p:nvSpPr>
            <p:cNvPr id="20" name="TextBox 34"/>
            <p:cNvSpPr txBox="1"/>
            <p:nvPr/>
          </p:nvSpPr>
          <p:spPr>
            <a:xfrm>
              <a:off x="4900050" y="3570964"/>
              <a:ext cx="446276" cy="253915"/>
            </a:xfrm>
            <a:prstGeom prst="rect">
              <a:avLst/>
            </a:prstGeom>
            <a:noFill/>
          </p:spPr>
          <p:txBody>
            <a:bodyPr wrap="none">
              <a:normAutofit/>
            </a:bodyPr>
            <a:lstStyle/>
            <a:p>
              <a:r>
                <a:rPr lang="en-US" sz="1465" b="1" dirty="0">
                  <a:solidFill>
                    <a:schemeClr val="bg1"/>
                  </a:solidFill>
                  <a:cs typeface="+mn-ea"/>
                  <a:sym typeface="+mn-lt"/>
                </a:rPr>
                <a:t>40%</a:t>
              </a:r>
              <a:endParaRPr lang="en-US" sz="1465" b="1" dirty="0">
                <a:solidFill>
                  <a:schemeClr val="bg1"/>
                </a:solidFill>
                <a:cs typeface="+mn-ea"/>
                <a:sym typeface="+mn-lt"/>
              </a:endParaRPr>
            </a:p>
          </p:txBody>
        </p:sp>
      </p:grpSp>
      <p:pic>
        <p:nvPicPr>
          <p:cNvPr id="21" name="图片 20" descr="图片包含 桌子, 蛋糕, 食物, 小&#10;&#10;描述已自动生成"/>
          <p:cNvPicPr>
            <a:picLocks noChangeAspect="1"/>
          </p:cNvPicPr>
          <p:nvPr/>
        </p:nvPicPr>
        <p:blipFill rotWithShape="1">
          <a:blip r:embed="rId1" cstate="screen"/>
          <a:srcRect/>
          <a:stretch>
            <a:fillRect/>
          </a:stretch>
        </p:blipFill>
        <p:spPr>
          <a:xfrm>
            <a:off x="6372535" y="1519712"/>
            <a:ext cx="4297289" cy="39829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exjrenbt">
      <a:majorFont>
        <a:latin typeface="微软雅黑 Light"/>
        <a:ea typeface="幼圆"/>
        <a:cs typeface=""/>
      </a:majorFont>
      <a:minorFont>
        <a:latin typeface="微软雅黑 Light"/>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exjrenbt">
      <a:majorFont>
        <a:latin typeface="微软雅黑 Light"/>
        <a:ea typeface="幼圆"/>
        <a:cs typeface=""/>
      </a:majorFont>
      <a:minorFont>
        <a:latin typeface="微软雅黑 Light"/>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3096</Words>
  <Application>WPS 演示</Application>
  <PresentationFormat>自定义</PresentationFormat>
  <Paragraphs>445</Paragraphs>
  <Slides>23</Slides>
  <Notes>7</Notes>
  <HiddenSlides>0</HiddenSlides>
  <MMClips>1</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23</vt:i4>
      </vt:variant>
    </vt:vector>
  </HeadingPairs>
  <TitlesOfParts>
    <vt:vector size="35" baseType="lpstr">
      <vt:lpstr>Arial</vt:lpstr>
      <vt:lpstr>宋体</vt:lpstr>
      <vt:lpstr>Wingdings</vt:lpstr>
      <vt:lpstr>字魂70号-灵悦黑体</vt:lpstr>
      <vt:lpstr>微软雅黑</vt:lpstr>
      <vt:lpstr>黑体</vt:lpstr>
      <vt:lpstr>幼圆</vt:lpstr>
      <vt:lpstr>微软雅黑 Light</vt:lpstr>
      <vt:lpstr>Arial Unicode MS</vt:lpstr>
      <vt:lpstr>Calibri</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雷锋PPT网 www.lfppt.com</dc:title>
  <dc:creator>雷锋PPT网 www.lfppt.com</dc:creator>
  <cp:keywords>雷锋PPT网 www.lfppt.com</cp:keywords>
  <dc:description>雷锋PPT网 www.lfppt.com</dc:description>
  <cp:lastModifiedBy>December</cp:lastModifiedBy>
  <cp:revision>112</cp:revision>
  <dcterms:created xsi:type="dcterms:W3CDTF">2019-06-23T12:47:00Z</dcterms:created>
  <dcterms:modified xsi:type="dcterms:W3CDTF">2022-03-16T14:26:56Z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9A62FDF0D1E640CA84F67DF5C45A00FD</vt:lpwstr>
  </property>
  <property fmtid="{D5CDD505-2E9C-101B-9397-08002B2CF9AE}" pid="3" name="KSOProductBuildVer">
    <vt:lpwstr>2052-11.1.0.11365</vt:lpwstr>
  </property>
</Properties>
</file>